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1" r:id="rId2"/>
    <p:sldId id="279" r:id="rId3"/>
    <p:sldId id="268" r:id="rId4"/>
    <p:sldId id="272" r:id="rId5"/>
    <p:sldId id="290" r:id="rId6"/>
    <p:sldId id="291" r:id="rId7"/>
    <p:sldId id="292" r:id="rId8"/>
    <p:sldId id="293" r:id="rId9"/>
    <p:sldId id="259" r:id="rId10"/>
    <p:sldId id="273" r:id="rId11"/>
    <p:sldId id="306" r:id="rId12"/>
    <p:sldId id="307" r:id="rId13"/>
    <p:sldId id="308" r:id="rId14"/>
    <p:sldId id="288" r:id="rId15"/>
    <p:sldId id="289" r:id="rId16"/>
    <p:sldId id="280" r:id="rId17"/>
    <p:sldId id="285" r:id="rId18"/>
    <p:sldId id="282" r:id="rId19"/>
    <p:sldId id="286" r:id="rId20"/>
    <p:sldId id="287" r:id="rId21"/>
    <p:sldId id="263" r:id="rId22"/>
    <p:sldId id="274" r:id="rId23"/>
    <p:sldId id="301" r:id="rId24"/>
    <p:sldId id="302" r:id="rId25"/>
    <p:sldId id="309" r:id="rId26"/>
    <p:sldId id="296" r:id="rId27"/>
    <p:sldId id="297" r:id="rId28"/>
    <p:sldId id="298" r:id="rId29"/>
    <p:sldId id="299" r:id="rId30"/>
    <p:sldId id="303" r:id="rId31"/>
    <p:sldId id="304" r:id="rId32"/>
    <p:sldId id="305" r:id="rId33"/>
    <p:sldId id="310" r:id="rId34"/>
    <p:sldId id="277" r:id="rId35"/>
    <p:sldId id="264" r:id="rId36"/>
    <p:sldId id="278"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60"/>
  </p:normalViewPr>
  <p:slideViewPr>
    <p:cSldViewPr>
      <p:cViewPr varScale="1">
        <p:scale>
          <a:sx n="75" d="100"/>
          <a:sy n="75" d="100"/>
        </p:scale>
        <p:origin x="1068"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HANTH KRISHNAMITHRAN" userId="83232746faa60f1b" providerId="LiveId" clId="{36C12FD4-2573-4681-80D8-67F0C470EF88}"/>
    <pc:docChg chg="undo custSel addSld delSld modSld sldOrd">
      <pc:chgData name="SUSHANTH KRISHNAMITHRAN" userId="83232746faa60f1b" providerId="LiveId" clId="{36C12FD4-2573-4681-80D8-67F0C470EF88}" dt="2021-01-26T11:01:17.055" v="3931" actId="115"/>
      <pc:docMkLst>
        <pc:docMk/>
      </pc:docMkLst>
      <pc:sldChg chg="modSp del mod">
        <pc:chgData name="SUSHANTH KRISHNAMITHRAN" userId="83232746faa60f1b" providerId="LiveId" clId="{36C12FD4-2573-4681-80D8-67F0C470EF88}" dt="2021-01-24T15:09:00.613" v="612" actId="2696"/>
        <pc:sldMkLst>
          <pc:docMk/>
          <pc:sldMk cId="3441839231" sldId="257"/>
        </pc:sldMkLst>
        <pc:spChg chg="mod">
          <ac:chgData name="SUSHANTH KRISHNAMITHRAN" userId="83232746faa60f1b" providerId="LiveId" clId="{36C12FD4-2573-4681-80D8-67F0C470EF88}" dt="2021-01-24T15:07:44.975" v="541" actId="20577"/>
          <ac:spMkLst>
            <pc:docMk/>
            <pc:sldMk cId="3441839231" sldId="257"/>
            <ac:spMk id="2" creationId="{00000000-0000-0000-0000-000000000000}"/>
          </ac:spMkLst>
        </pc:spChg>
        <pc:spChg chg="mod">
          <ac:chgData name="SUSHANTH KRISHNAMITHRAN" userId="83232746faa60f1b" providerId="LiveId" clId="{36C12FD4-2573-4681-80D8-67F0C470EF88}" dt="2021-01-24T15:07:58.392" v="542" actId="20577"/>
          <ac:spMkLst>
            <pc:docMk/>
            <pc:sldMk cId="3441839231" sldId="257"/>
            <ac:spMk id="3" creationId="{00000000-0000-0000-0000-000000000000}"/>
          </ac:spMkLst>
        </pc:spChg>
      </pc:sldChg>
      <pc:sldChg chg="modSp del mod">
        <pc:chgData name="SUSHANTH KRISHNAMITHRAN" userId="83232746faa60f1b" providerId="LiveId" clId="{36C12FD4-2573-4681-80D8-67F0C470EF88}" dt="2021-01-24T15:09:10.699" v="613" actId="2696"/>
        <pc:sldMkLst>
          <pc:docMk/>
          <pc:sldMk cId="2322401975" sldId="258"/>
        </pc:sldMkLst>
        <pc:spChg chg="mod">
          <ac:chgData name="SUSHANTH KRISHNAMITHRAN" userId="83232746faa60f1b" providerId="LiveId" clId="{36C12FD4-2573-4681-80D8-67F0C470EF88}" dt="2021-01-24T15:07:30.414" v="538" actId="20577"/>
          <ac:spMkLst>
            <pc:docMk/>
            <pc:sldMk cId="2322401975" sldId="258"/>
            <ac:spMk id="2" creationId="{00000000-0000-0000-0000-000000000000}"/>
          </ac:spMkLst>
        </pc:spChg>
        <pc:spChg chg="mod">
          <ac:chgData name="SUSHANTH KRISHNAMITHRAN" userId="83232746faa60f1b" providerId="LiveId" clId="{36C12FD4-2573-4681-80D8-67F0C470EF88}" dt="2021-01-24T15:07:37.025" v="540" actId="5793"/>
          <ac:spMkLst>
            <pc:docMk/>
            <pc:sldMk cId="2322401975" sldId="258"/>
            <ac:spMk id="3" creationId="{00000000-0000-0000-0000-000000000000}"/>
          </ac:spMkLst>
        </pc:spChg>
      </pc:sldChg>
      <pc:sldChg chg="modSp mod">
        <pc:chgData name="SUSHANTH KRISHNAMITHRAN" userId="83232746faa60f1b" providerId="LiveId" clId="{36C12FD4-2573-4681-80D8-67F0C470EF88}" dt="2021-01-25T18:31:39.390" v="3650" actId="255"/>
        <pc:sldMkLst>
          <pc:docMk/>
          <pc:sldMk cId="1719349448" sldId="259"/>
        </pc:sldMkLst>
        <pc:spChg chg="mod">
          <ac:chgData name="SUSHANTH KRISHNAMITHRAN" userId="83232746faa60f1b" providerId="LiveId" clId="{36C12FD4-2573-4681-80D8-67F0C470EF88}" dt="2021-01-25T18:31:39.390" v="3650" actId="255"/>
          <ac:spMkLst>
            <pc:docMk/>
            <pc:sldMk cId="1719349448" sldId="259"/>
            <ac:spMk id="3" creationId="{00000000-0000-0000-0000-000000000000}"/>
          </ac:spMkLst>
        </pc:spChg>
      </pc:sldChg>
      <pc:sldChg chg="modSp del mod">
        <pc:chgData name="SUSHANTH KRISHNAMITHRAN" userId="83232746faa60f1b" providerId="LiveId" clId="{36C12FD4-2573-4681-80D8-67F0C470EF88}" dt="2021-01-24T17:54:19.302" v="1548" actId="2696"/>
        <pc:sldMkLst>
          <pc:docMk/>
          <pc:sldMk cId="763747712" sldId="260"/>
        </pc:sldMkLst>
        <pc:spChg chg="mod">
          <ac:chgData name="SUSHANTH KRISHNAMITHRAN" userId="83232746faa60f1b" providerId="LiveId" clId="{36C12FD4-2573-4681-80D8-67F0C470EF88}" dt="2021-01-24T17:52:40.294" v="1545" actId="20577"/>
          <ac:spMkLst>
            <pc:docMk/>
            <pc:sldMk cId="763747712" sldId="260"/>
            <ac:spMk id="2" creationId="{00000000-0000-0000-0000-000000000000}"/>
          </ac:spMkLst>
        </pc:spChg>
        <pc:spChg chg="mod">
          <ac:chgData name="SUSHANTH KRISHNAMITHRAN" userId="83232746faa60f1b" providerId="LiveId" clId="{36C12FD4-2573-4681-80D8-67F0C470EF88}" dt="2021-01-24T17:54:10.193" v="1547" actId="27636"/>
          <ac:spMkLst>
            <pc:docMk/>
            <pc:sldMk cId="763747712" sldId="260"/>
            <ac:spMk id="3" creationId="{00000000-0000-0000-0000-000000000000}"/>
          </ac:spMkLst>
        </pc:spChg>
      </pc:sldChg>
      <pc:sldChg chg="del">
        <pc:chgData name="SUSHANTH KRISHNAMITHRAN" userId="83232746faa60f1b" providerId="LiveId" clId="{36C12FD4-2573-4681-80D8-67F0C470EF88}" dt="2021-01-24T17:54:27.684" v="1549" actId="2696"/>
        <pc:sldMkLst>
          <pc:docMk/>
          <pc:sldMk cId="3627208183" sldId="261"/>
        </pc:sldMkLst>
      </pc:sldChg>
      <pc:sldChg chg="del">
        <pc:chgData name="SUSHANTH KRISHNAMITHRAN" userId="83232746faa60f1b" providerId="LiveId" clId="{36C12FD4-2573-4681-80D8-67F0C470EF88}" dt="2021-01-24T17:54:31.813" v="1550" actId="2696"/>
        <pc:sldMkLst>
          <pc:docMk/>
          <pc:sldMk cId="2267806809" sldId="262"/>
        </pc:sldMkLst>
      </pc:sldChg>
      <pc:sldChg chg="modSp mod ord">
        <pc:chgData name="SUSHANTH KRISHNAMITHRAN" userId="83232746faa60f1b" providerId="LiveId" clId="{36C12FD4-2573-4681-80D8-67F0C470EF88}" dt="2021-01-26T11:00:31.665" v="3927" actId="20577"/>
        <pc:sldMkLst>
          <pc:docMk/>
          <pc:sldMk cId="626848387" sldId="263"/>
        </pc:sldMkLst>
        <pc:spChg chg="mod">
          <ac:chgData name="SUSHANTH KRISHNAMITHRAN" userId="83232746faa60f1b" providerId="LiveId" clId="{36C12FD4-2573-4681-80D8-67F0C470EF88}" dt="2021-01-26T11:00:31.665" v="3927" actId="20577"/>
          <ac:spMkLst>
            <pc:docMk/>
            <pc:sldMk cId="626848387" sldId="263"/>
            <ac:spMk id="2" creationId="{00000000-0000-0000-0000-000000000000}"/>
          </ac:spMkLst>
        </pc:spChg>
        <pc:picChg chg="mod">
          <ac:chgData name="SUSHANTH KRISHNAMITHRAN" userId="83232746faa60f1b" providerId="LiveId" clId="{36C12FD4-2573-4681-80D8-67F0C470EF88}" dt="2021-01-25T17:49:01.659" v="2478" actId="14100"/>
          <ac:picMkLst>
            <pc:docMk/>
            <pc:sldMk cId="626848387" sldId="263"/>
            <ac:picMk id="2050" creationId="{00000000-0000-0000-0000-000000000000}"/>
          </ac:picMkLst>
        </pc:picChg>
      </pc:sldChg>
      <pc:sldChg chg="addSp delSp modSp mod">
        <pc:chgData name="SUSHANTH KRISHNAMITHRAN" userId="83232746faa60f1b" providerId="LiveId" clId="{36C12FD4-2573-4681-80D8-67F0C470EF88}" dt="2021-01-25T18:36:26.942" v="3903" actId="255"/>
        <pc:sldMkLst>
          <pc:docMk/>
          <pc:sldMk cId="630681753" sldId="264"/>
        </pc:sldMkLst>
        <pc:spChg chg="mod">
          <ac:chgData name="SUSHANTH KRISHNAMITHRAN" userId="83232746faa60f1b" providerId="LiveId" clId="{36C12FD4-2573-4681-80D8-67F0C470EF88}" dt="2021-01-25T18:30:51.242" v="3646" actId="255"/>
          <ac:spMkLst>
            <pc:docMk/>
            <pc:sldMk cId="630681753" sldId="264"/>
            <ac:spMk id="2" creationId="{00000000-0000-0000-0000-000000000000}"/>
          </ac:spMkLst>
        </pc:spChg>
        <pc:spChg chg="add mod">
          <ac:chgData name="SUSHANTH KRISHNAMITHRAN" userId="83232746faa60f1b" providerId="LiveId" clId="{36C12FD4-2573-4681-80D8-67F0C470EF88}" dt="2021-01-25T18:36:26.942" v="3903" actId="255"/>
          <ac:spMkLst>
            <pc:docMk/>
            <pc:sldMk cId="630681753" sldId="264"/>
            <ac:spMk id="3" creationId="{EB525FD6-29BD-45BE-B477-1894581B4DD9}"/>
          </ac:spMkLst>
        </pc:spChg>
        <pc:picChg chg="del">
          <ac:chgData name="SUSHANTH KRISHNAMITHRAN" userId="83232746faa60f1b" providerId="LiveId" clId="{36C12FD4-2573-4681-80D8-67F0C470EF88}" dt="2021-01-24T16:21:45.967" v="1433" actId="478"/>
          <ac:picMkLst>
            <pc:docMk/>
            <pc:sldMk cId="630681753" sldId="264"/>
            <ac:picMk id="3074" creationId="{00000000-0000-0000-0000-000000000000}"/>
          </ac:picMkLst>
        </pc:picChg>
      </pc:sldChg>
      <pc:sldChg chg="del">
        <pc:chgData name="SUSHANTH KRISHNAMITHRAN" userId="83232746faa60f1b" providerId="LiveId" clId="{36C12FD4-2573-4681-80D8-67F0C470EF88}" dt="2021-01-24T17:49:58.625" v="1478" actId="2696"/>
        <pc:sldMkLst>
          <pc:docMk/>
          <pc:sldMk cId="2620004262" sldId="265"/>
        </pc:sldMkLst>
      </pc:sldChg>
      <pc:sldChg chg="modSp del mod">
        <pc:chgData name="SUSHANTH KRISHNAMITHRAN" userId="83232746faa60f1b" providerId="LiveId" clId="{36C12FD4-2573-4681-80D8-67F0C470EF88}" dt="2021-01-24T15:08:56.610" v="611" actId="2696"/>
        <pc:sldMkLst>
          <pc:docMk/>
          <pc:sldMk cId="2047652663" sldId="267"/>
        </pc:sldMkLst>
        <pc:spChg chg="mod">
          <ac:chgData name="SUSHANTH KRISHNAMITHRAN" userId="83232746faa60f1b" providerId="LiveId" clId="{36C12FD4-2573-4681-80D8-67F0C470EF88}" dt="2021-01-24T14:54:25.507" v="42" actId="20577"/>
          <ac:spMkLst>
            <pc:docMk/>
            <pc:sldMk cId="2047652663" sldId="267"/>
            <ac:spMk id="2" creationId="{5E1F5173-F194-4068-95B2-E32D80EBDDFB}"/>
          </ac:spMkLst>
        </pc:spChg>
        <pc:spChg chg="mod">
          <ac:chgData name="SUSHANTH KRISHNAMITHRAN" userId="83232746faa60f1b" providerId="LiveId" clId="{36C12FD4-2573-4681-80D8-67F0C470EF88}" dt="2021-01-24T15:08:48.020" v="610" actId="5793"/>
          <ac:spMkLst>
            <pc:docMk/>
            <pc:sldMk cId="2047652663" sldId="267"/>
            <ac:spMk id="3" creationId="{F6B6B0E7-8ED0-490D-BA53-BC1C17605E27}"/>
          </ac:spMkLst>
        </pc:spChg>
      </pc:sldChg>
      <pc:sldChg chg="modSp mod">
        <pc:chgData name="SUSHANTH KRISHNAMITHRAN" userId="83232746faa60f1b" providerId="LiveId" clId="{36C12FD4-2573-4681-80D8-67F0C470EF88}" dt="2021-01-25T18:30:16.168" v="3644" actId="255"/>
        <pc:sldMkLst>
          <pc:docMk/>
          <pc:sldMk cId="455139925" sldId="268"/>
        </pc:sldMkLst>
        <pc:spChg chg="mod">
          <ac:chgData name="SUSHANTH KRISHNAMITHRAN" userId="83232746faa60f1b" providerId="LiveId" clId="{36C12FD4-2573-4681-80D8-67F0C470EF88}" dt="2021-01-25T18:30:16.168" v="3644" actId="255"/>
          <ac:spMkLst>
            <pc:docMk/>
            <pc:sldMk cId="455139925" sldId="268"/>
            <ac:spMk id="2" creationId="{34023250-72EA-4D3A-AB3D-950868810CB9}"/>
          </ac:spMkLst>
        </pc:spChg>
        <pc:spChg chg="mod">
          <ac:chgData name="SUSHANTH KRISHNAMITHRAN" userId="83232746faa60f1b" providerId="LiveId" clId="{36C12FD4-2573-4681-80D8-67F0C470EF88}" dt="2021-01-25T18:30:09.128" v="3643" actId="255"/>
          <ac:spMkLst>
            <pc:docMk/>
            <pc:sldMk cId="455139925" sldId="268"/>
            <ac:spMk id="3" creationId="{C1F10636-8EAB-43F0-9D14-0B5E8BA7154E}"/>
          </ac:spMkLst>
        </pc:spChg>
      </pc:sldChg>
      <pc:sldChg chg="modSp del mod">
        <pc:chgData name="SUSHANTH KRISHNAMITHRAN" userId="83232746faa60f1b" providerId="LiveId" clId="{36C12FD4-2573-4681-80D8-67F0C470EF88}" dt="2021-01-24T15:10:43.069" v="630" actId="2696"/>
        <pc:sldMkLst>
          <pc:docMk/>
          <pc:sldMk cId="213140602" sldId="269"/>
        </pc:sldMkLst>
        <pc:spChg chg="mod">
          <ac:chgData name="SUSHANTH KRISHNAMITHRAN" userId="83232746faa60f1b" providerId="LiveId" clId="{36C12FD4-2573-4681-80D8-67F0C470EF88}" dt="2021-01-24T15:09:59.836" v="615" actId="20577"/>
          <ac:spMkLst>
            <pc:docMk/>
            <pc:sldMk cId="213140602" sldId="269"/>
            <ac:spMk id="2" creationId="{9F021D81-DF55-40A9-AB8E-C0886049958D}"/>
          </ac:spMkLst>
        </pc:spChg>
        <pc:spChg chg="mod">
          <ac:chgData name="SUSHANTH KRISHNAMITHRAN" userId="83232746faa60f1b" providerId="LiveId" clId="{36C12FD4-2573-4681-80D8-67F0C470EF88}" dt="2021-01-24T15:10:04.370" v="617" actId="5793"/>
          <ac:spMkLst>
            <pc:docMk/>
            <pc:sldMk cId="213140602" sldId="269"/>
            <ac:spMk id="3" creationId="{4907A7D1-D6A6-46A3-8680-88D0E67B8C58}"/>
          </ac:spMkLst>
        </pc:spChg>
      </pc:sldChg>
      <pc:sldChg chg="modSp del mod">
        <pc:chgData name="SUSHANTH KRISHNAMITHRAN" userId="83232746faa60f1b" providerId="LiveId" clId="{36C12FD4-2573-4681-80D8-67F0C470EF88}" dt="2021-01-24T15:10:25.410" v="629" actId="2696"/>
        <pc:sldMkLst>
          <pc:docMk/>
          <pc:sldMk cId="2531871421" sldId="270"/>
        </pc:sldMkLst>
        <pc:spChg chg="mod">
          <ac:chgData name="SUSHANTH KRISHNAMITHRAN" userId="83232746faa60f1b" providerId="LiveId" clId="{36C12FD4-2573-4681-80D8-67F0C470EF88}" dt="2021-01-24T15:10:15.604" v="628" actId="20577"/>
          <ac:spMkLst>
            <pc:docMk/>
            <pc:sldMk cId="2531871421" sldId="270"/>
            <ac:spMk id="2" creationId="{51CDE990-01BA-46CD-AA8C-0BF2FBA7952A}"/>
          </ac:spMkLst>
        </pc:spChg>
        <pc:spChg chg="mod">
          <ac:chgData name="SUSHANTH KRISHNAMITHRAN" userId="83232746faa60f1b" providerId="LiveId" clId="{36C12FD4-2573-4681-80D8-67F0C470EF88}" dt="2021-01-24T15:10:10.062" v="619" actId="5793"/>
          <ac:spMkLst>
            <pc:docMk/>
            <pc:sldMk cId="2531871421" sldId="270"/>
            <ac:spMk id="3" creationId="{E7E2CEBB-5A29-4D6E-918F-64BD6A25F2B2}"/>
          </ac:spMkLst>
        </pc:spChg>
      </pc:sldChg>
      <pc:sldChg chg="modSp mod">
        <pc:chgData name="SUSHANTH KRISHNAMITHRAN" userId="83232746faa60f1b" providerId="LiveId" clId="{36C12FD4-2573-4681-80D8-67F0C470EF88}" dt="2021-01-25T18:32:04.824" v="3651" actId="255"/>
        <pc:sldMkLst>
          <pc:docMk/>
          <pc:sldMk cId="2910362943" sldId="271"/>
        </pc:sldMkLst>
        <pc:spChg chg="mod">
          <ac:chgData name="SUSHANTH KRISHNAMITHRAN" userId="83232746faa60f1b" providerId="LiveId" clId="{36C12FD4-2573-4681-80D8-67F0C470EF88}" dt="2021-01-25T18:32:04.824" v="3651" actId="255"/>
          <ac:spMkLst>
            <pc:docMk/>
            <pc:sldMk cId="2910362943" sldId="271"/>
            <ac:spMk id="2" creationId="{F5BF4F62-BD62-4F55-B25D-97DF65FC3411}"/>
          </ac:spMkLst>
        </pc:spChg>
      </pc:sldChg>
      <pc:sldChg chg="addSp delSp modSp new mod">
        <pc:chgData name="SUSHANTH KRISHNAMITHRAN" userId="83232746faa60f1b" providerId="LiveId" clId="{36C12FD4-2573-4681-80D8-67F0C470EF88}" dt="2021-01-25T18:07:15.451" v="2927" actId="20577"/>
        <pc:sldMkLst>
          <pc:docMk/>
          <pc:sldMk cId="131361340" sldId="272"/>
        </pc:sldMkLst>
        <pc:spChg chg="mod">
          <ac:chgData name="SUSHANTH KRISHNAMITHRAN" userId="83232746faa60f1b" providerId="LiveId" clId="{36C12FD4-2573-4681-80D8-67F0C470EF88}" dt="2021-01-25T17:50:15.526" v="2483" actId="115"/>
          <ac:spMkLst>
            <pc:docMk/>
            <pc:sldMk cId="131361340" sldId="272"/>
            <ac:spMk id="2" creationId="{A3DDFE0D-D704-4DD6-A0CA-1151836C99F9}"/>
          </ac:spMkLst>
        </pc:spChg>
        <pc:spChg chg="del mod">
          <ac:chgData name="SUSHANTH KRISHNAMITHRAN" userId="83232746faa60f1b" providerId="LiveId" clId="{36C12FD4-2573-4681-80D8-67F0C470EF88}" dt="2021-01-25T17:47:23.040" v="2452" actId="478"/>
          <ac:spMkLst>
            <pc:docMk/>
            <pc:sldMk cId="131361340" sldId="272"/>
            <ac:spMk id="3" creationId="{EC404019-44E9-4406-959A-209913CE424C}"/>
          </ac:spMkLst>
        </pc:spChg>
        <pc:graphicFrameChg chg="add mod modGraphic">
          <ac:chgData name="SUSHANTH KRISHNAMITHRAN" userId="83232746faa60f1b" providerId="LiveId" clId="{36C12FD4-2573-4681-80D8-67F0C470EF88}" dt="2021-01-25T18:07:15.451" v="2927" actId="20577"/>
          <ac:graphicFrameMkLst>
            <pc:docMk/>
            <pc:sldMk cId="131361340" sldId="272"/>
            <ac:graphicFrameMk id="4" creationId="{164F4B37-438C-452C-818D-290CE367EAEB}"/>
          </ac:graphicFrameMkLst>
        </pc:graphicFrameChg>
      </pc:sldChg>
      <pc:sldChg chg="delSp modSp new mod">
        <pc:chgData name="SUSHANTH KRISHNAMITHRAN" userId="83232746faa60f1b" providerId="LiveId" clId="{36C12FD4-2573-4681-80D8-67F0C470EF88}" dt="2021-01-25T18:28:06.502" v="3638" actId="255"/>
        <pc:sldMkLst>
          <pc:docMk/>
          <pc:sldMk cId="2566790091" sldId="273"/>
        </pc:sldMkLst>
        <pc:spChg chg="del mod">
          <ac:chgData name="SUSHANTH KRISHNAMITHRAN" userId="83232746faa60f1b" providerId="LiveId" clId="{36C12FD4-2573-4681-80D8-67F0C470EF88}" dt="2021-01-25T17:48:48.926" v="2473" actId="478"/>
          <ac:spMkLst>
            <pc:docMk/>
            <pc:sldMk cId="2566790091" sldId="273"/>
            <ac:spMk id="2" creationId="{851C9817-6482-4CAF-9BFE-6E237D4EC918}"/>
          </ac:spMkLst>
        </pc:spChg>
        <pc:spChg chg="mod">
          <ac:chgData name="SUSHANTH KRISHNAMITHRAN" userId="83232746faa60f1b" providerId="LiveId" clId="{36C12FD4-2573-4681-80D8-67F0C470EF88}" dt="2021-01-25T18:28:06.502" v="3638" actId="255"/>
          <ac:spMkLst>
            <pc:docMk/>
            <pc:sldMk cId="2566790091" sldId="273"/>
            <ac:spMk id="3" creationId="{685BB80C-5A18-4215-9698-848BD401D51E}"/>
          </ac:spMkLst>
        </pc:spChg>
      </pc:sldChg>
      <pc:sldChg chg="delSp modSp new mod">
        <pc:chgData name="SUSHANTH KRISHNAMITHRAN" userId="83232746faa60f1b" providerId="LiveId" clId="{36C12FD4-2573-4681-80D8-67F0C470EF88}" dt="2021-01-26T11:01:17.055" v="3931" actId="115"/>
        <pc:sldMkLst>
          <pc:docMk/>
          <pc:sldMk cId="2899640832" sldId="274"/>
        </pc:sldMkLst>
        <pc:spChg chg="del mod">
          <ac:chgData name="SUSHANTH KRISHNAMITHRAN" userId="83232746faa60f1b" providerId="LiveId" clId="{36C12FD4-2573-4681-80D8-67F0C470EF88}" dt="2021-01-25T17:50:51.509" v="2487" actId="478"/>
          <ac:spMkLst>
            <pc:docMk/>
            <pc:sldMk cId="2899640832" sldId="274"/>
            <ac:spMk id="2" creationId="{53607806-C6CF-481B-B16D-88A593C5A598}"/>
          </ac:spMkLst>
        </pc:spChg>
        <pc:spChg chg="mod">
          <ac:chgData name="SUSHANTH KRISHNAMITHRAN" userId="83232746faa60f1b" providerId="LiveId" clId="{36C12FD4-2573-4681-80D8-67F0C470EF88}" dt="2021-01-26T11:01:17.055" v="3931" actId="115"/>
          <ac:spMkLst>
            <pc:docMk/>
            <pc:sldMk cId="2899640832" sldId="274"/>
            <ac:spMk id="3" creationId="{ADC8025E-CBC6-49AE-B06C-9EA8F7FB5362}"/>
          </ac:spMkLst>
        </pc:spChg>
      </pc:sldChg>
      <pc:sldChg chg="addSp delSp modSp new del mod">
        <pc:chgData name="SUSHANTH KRISHNAMITHRAN" userId="83232746faa60f1b" providerId="LiveId" clId="{36C12FD4-2573-4681-80D8-67F0C470EF88}" dt="2021-01-24T17:48:42.637" v="1461" actId="2696"/>
        <pc:sldMkLst>
          <pc:docMk/>
          <pc:sldMk cId="2783301086" sldId="275"/>
        </pc:sldMkLst>
        <pc:spChg chg="del mod">
          <ac:chgData name="SUSHANTH KRISHNAMITHRAN" userId="83232746faa60f1b" providerId="LiveId" clId="{36C12FD4-2573-4681-80D8-67F0C470EF88}" dt="2021-01-24T17:48:38.490" v="1460" actId="478"/>
          <ac:spMkLst>
            <pc:docMk/>
            <pc:sldMk cId="2783301086" sldId="275"/>
            <ac:spMk id="3" creationId="{C5120EBC-E19E-479A-9FE4-C364590F0A6D}"/>
          </ac:spMkLst>
        </pc:spChg>
        <pc:spChg chg="add mod">
          <ac:chgData name="SUSHANTH KRISHNAMITHRAN" userId="83232746faa60f1b" providerId="LiveId" clId="{36C12FD4-2573-4681-80D8-67F0C470EF88}" dt="2021-01-24T17:48:38.490" v="1460" actId="478"/>
          <ac:spMkLst>
            <pc:docMk/>
            <pc:sldMk cId="2783301086" sldId="275"/>
            <ac:spMk id="5" creationId="{C9D0D319-B286-4C4A-B727-1640518DB328}"/>
          </ac:spMkLst>
        </pc:spChg>
      </pc:sldChg>
      <pc:sldChg chg="modSp new del mod">
        <pc:chgData name="SUSHANTH KRISHNAMITHRAN" userId="83232746faa60f1b" providerId="LiveId" clId="{36C12FD4-2573-4681-80D8-67F0C470EF88}" dt="2021-01-25T11:57:27.381" v="2444" actId="2696"/>
        <pc:sldMkLst>
          <pc:docMk/>
          <pc:sldMk cId="744841964" sldId="276"/>
        </pc:sldMkLst>
        <pc:spChg chg="mod">
          <ac:chgData name="SUSHANTH KRISHNAMITHRAN" userId="83232746faa60f1b" providerId="LiveId" clId="{36C12FD4-2573-4681-80D8-67F0C470EF88}" dt="2021-01-24T17:49:51.931" v="1477" actId="20577"/>
          <ac:spMkLst>
            <pc:docMk/>
            <pc:sldMk cId="744841964" sldId="276"/>
            <ac:spMk id="2" creationId="{57BBD23B-5619-45EB-B66A-AA99A86DDB88}"/>
          </ac:spMkLst>
        </pc:spChg>
        <pc:spChg chg="mod">
          <ac:chgData name="SUSHANTH KRISHNAMITHRAN" userId="83232746faa60f1b" providerId="LiveId" clId="{36C12FD4-2573-4681-80D8-67F0C470EF88}" dt="2021-01-25T11:53:31.728" v="2415" actId="27636"/>
          <ac:spMkLst>
            <pc:docMk/>
            <pc:sldMk cId="744841964" sldId="276"/>
            <ac:spMk id="3" creationId="{CD4B9752-2BB5-44FD-B2AB-39D1EA99162E}"/>
          </ac:spMkLst>
        </pc:spChg>
      </pc:sldChg>
      <pc:sldChg chg="new del">
        <pc:chgData name="SUSHANTH KRISHNAMITHRAN" userId="83232746faa60f1b" providerId="LiveId" clId="{36C12FD4-2573-4681-80D8-67F0C470EF88}" dt="2021-01-24T17:56:12.755" v="1558" actId="2696"/>
        <pc:sldMkLst>
          <pc:docMk/>
          <pc:sldMk cId="951776322" sldId="277"/>
        </pc:sldMkLst>
      </pc:sldChg>
      <pc:sldChg chg="modSp new mod">
        <pc:chgData name="SUSHANTH KRISHNAMITHRAN" userId="83232746faa60f1b" providerId="LiveId" clId="{36C12FD4-2573-4681-80D8-67F0C470EF88}" dt="2021-01-25T18:35:03.473" v="3902" actId="20577"/>
        <pc:sldMkLst>
          <pc:docMk/>
          <pc:sldMk cId="2798464648" sldId="277"/>
        </pc:sldMkLst>
        <pc:spChg chg="mod">
          <ac:chgData name="SUSHANTH KRISHNAMITHRAN" userId="83232746faa60f1b" providerId="LiveId" clId="{36C12FD4-2573-4681-80D8-67F0C470EF88}" dt="2021-01-25T18:31:00.101" v="3647" actId="255"/>
          <ac:spMkLst>
            <pc:docMk/>
            <pc:sldMk cId="2798464648" sldId="277"/>
            <ac:spMk id="2" creationId="{1090DD57-C066-46DF-A716-6E3A2EC471BD}"/>
          </ac:spMkLst>
        </pc:spChg>
        <pc:spChg chg="mod">
          <ac:chgData name="SUSHANTH KRISHNAMITHRAN" userId="83232746faa60f1b" providerId="LiveId" clId="{36C12FD4-2573-4681-80D8-67F0C470EF88}" dt="2021-01-25T18:35:03.473" v="3902" actId="20577"/>
          <ac:spMkLst>
            <pc:docMk/>
            <pc:sldMk cId="2798464648" sldId="277"/>
            <ac:spMk id="3" creationId="{0686C23F-207B-41AD-96AB-1EDC973C5E53}"/>
          </ac:spMkLst>
        </pc:spChg>
      </pc:sldChg>
      <pc:sldChg chg="modSp new mod">
        <pc:chgData name="SUSHANTH KRISHNAMITHRAN" userId="83232746faa60f1b" providerId="LiveId" clId="{36C12FD4-2573-4681-80D8-67F0C470EF88}" dt="2021-01-25T18:31:08.912" v="3648" actId="255"/>
        <pc:sldMkLst>
          <pc:docMk/>
          <pc:sldMk cId="802609911" sldId="278"/>
        </pc:sldMkLst>
        <pc:spChg chg="mod">
          <ac:chgData name="SUSHANTH KRISHNAMITHRAN" userId="83232746faa60f1b" providerId="LiveId" clId="{36C12FD4-2573-4681-80D8-67F0C470EF88}" dt="2021-01-25T18:31:08.912" v="3648" actId="255"/>
          <ac:spMkLst>
            <pc:docMk/>
            <pc:sldMk cId="802609911" sldId="278"/>
            <ac:spMk id="2" creationId="{A471ECF1-8839-487A-9DCB-4317AE86AB03}"/>
          </ac:spMkLst>
        </pc:spChg>
        <pc:spChg chg="mod">
          <ac:chgData name="SUSHANTH KRISHNAMITHRAN" userId="83232746faa60f1b" providerId="LiveId" clId="{36C12FD4-2573-4681-80D8-67F0C470EF88}" dt="2021-01-25T11:57:10.383" v="2443" actId="20577"/>
          <ac:spMkLst>
            <pc:docMk/>
            <pc:sldMk cId="802609911" sldId="278"/>
            <ac:spMk id="3" creationId="{D8CE0ABF-FA27-44F5-8251-545DA984E75B}"/>
          </ac:spMkLst>
        </pc:spChg>
      </pc:sldChg>
      <pc:sldChg chg="modSp new mod">
        <pc:chgData name="SUSHANTH KRISHNAMITHRAN" userId="83232746faa60f1b" providerId="LiveId" clId="{36C12FD4-2573-4681-80D8-67F0C470EF88}" dt="2021-01-25T18:29:59.315" v="3642" actId="255"/>
        <pc:sldMkLst>
          <pc:docMk/>
          <pc:sldMk cId="4013992783" sldId="279"/>
        </pc:sldMkLst>
        <pc:spChg chg="mod">
          <ac:chgData name="SUSHANTH KRISHNAMITHRAN" userId="83232746faa60f1b" providerId="LiveId" clId="{36C12FD4-2573-4681-80D8-67F0C470EF88}" dt="2021-01-25T18:29:51.566" v="3641" actId="255"/>
          <ac:spMkLst>
            <pc:docMk/>
            <pc:sldMk cId="4013992783" sldId="279"/>
            <ac:spMk id="2" creationId="{A734BEE9-607C-4B51-8888-B59553F0DFD0}"/>
          </ac:spMkLst>
        </pc:spChg>
        <pc:spChg chg="mod">
          <ac:chgData name="SUSHANTH KRISHNAMITHRAN" userId="83232746faa60f1b" providerId="LiveId" clId="{36C12FD4-2573-4681-80D8-67F0C470EF88}" dt="2021-01-25T18:29:59.315" v="3642" actId="255"/>
          <ac:spMkLst>
            <pc:docMk/>
            <pc:sldMk cId="4013992783" sldId="279"/>
            <ac:spMk id="3" creationId="{617A420C-350B-4428-A84F-8B100FD734FB}"/>
          </ac:spMkLst>
        </pc:spChg>
      </pc:sldChg>
    </pc:docChg>
  </pc:docChgLst>
  <pc:docChgLst>
    <pc:chgData name="SUSHANTH KRISHNAMITHRAN" userId="83232746faa60f1b" providerId="LiveId" clId="{69809796-5499-4C06-A400-DD3DF3238994}"/>
    <pc:docChg chg="custSel addSld modSld">
      <pc:chgData name="SUSHANTH KRISHNAMITHRAN" userId="83232746faa60f1b" providerId="LiveId" clId="{69809796-5499-4C06-A400-DD3DF3238994}" dt="2021-04-12T19:29:22.811" v="874" actId="14734"/>
      <pc:docMkLst>
        <pc:docMk/>
      </pc:docMkLst>
      <pc:sldChg chg="addSp delSp modSp new mod">
        <pc:chgData name="SUSHANTH KRISHNAMITHRAN" userId="83232746faa60f1b" providerId="LiveId" clId="{69809796-5499-4C06-A400-DD3DF3238994}" dt="2021-04-12T19:29:22.811" v="874" actId="14734"/>
        <pc:sldMkLst>
          <pc:docMk/>
          <pc:sldMk cId="2131100046" sldId="310"/>
        </pc:sldMkLst>
        <pc:spChg chg="mod">
          <ac:chgData name="SUSHANTH KRISHNAMITHRAN" userId="83232746faa60f1b" providerId="LiveId" clId="{69809796-5499-4C06-A400-DD3DF3238994}" dt="2021-04-12T19:23:53.096" v="517" actId="255"/>
          <ac:spMkLst>
            <pc:docMk/>
            <pc:sldMk cId="2131100046" sldId="310"/>
            <ac:spMk id="2" creationId="{29393C3B-F86E-44C5-9FE9-CC00016BB53C}"/>
          </ac:spMkLst>
        </pc:spChg>
        <pc:spChg chg="del">
          <ac:chgData name="SUSHANTH KRISHNAMITHRAN" userId="83232746faa60f1b" providerId="LiveId" clId="{69809796-5499-4C06-A400-DD3DF3238994}" dt="2021-04-12T19:13:48.798" v="18" actId="3680"/>
          <ac:spMkLst>
            <pc:docMk/>
            <pc:sldMk cId="2131100046" sldId="310"/>
            <ac:spMk id="3" creationId="{EAD745CE-84D2-4656-86DD-CFE50D7CA2EC}"/>
          </ac:spMkLst>
        </pc:spChg>
        <pc:spChg chg="add del mod">
          <ac:chgData name="SUSHANTH KRISHNAMITHRAN" userId="83232746faa60f1b" providerId="LiveId" clId="{69809796-5499-4C06-A400-DD3DF3238994}" dt="2021-04-12T19:18:56.377" v="225" actId="3680"/>
          <ac:spMkLst>
            <pc:docMk/>
            <pc:sldMk cId="2131100046" sldId="310"/>
            <ac:spMk id="6" creationId="{CDE44113-05C2-4895-BA4E-3E9334472D7B}"/>
          </ac:spMkLst>
        </pc:spChg>
        <pc:spChg chg="add del mod">
          <ac:chgData name="SUSHANTH KRISHNAMITHRAN" userId="83232746faa60f1b" providerId="LiveId" clId="{69809796-5499-4C06-A400-DD3DF3238994}" dt="2021-04-12T19:25:16.906" v="522"/>
          <ac:spMkLst>
            <pc:docMk/>
            <pc:sldMk cId="2131100046" sldId="310"/>
            <ac:spMk id="8" creationId="{053843F3-9D8C-4094-B4FE-012BB759F0A9}"/>
          </ac:spMkLst>
        </pc:spChg>
        <pc:spChg chg="add del mod">
          <ac:chgData name="SUSHANTH KRISHNAMITHRAN" userId="83232746faa60f1b" providerId="LiveId" clId="{69809796-5499-4C06-A400-DD3DF3238994}" dt="2021-04-12T19:26:33.043" v="613"/>
          <ac:spMkLst>
            <pc:docMk/>
            <pc:sldMk cId="2131100046" sldId="310"/>
            <ac:spMk id="9" creationId="{E907B59C-1E98-4790-8BC5-4CCC089C10F3}"/>
          </ac:spMkLst>
        </pc:spChg>
        <pc:spChg chg="add del mod">
          <ac:chgData name="SUSHANTH KRISHNAMITHRAN" userId="83232746faa60f1b" providerId="LiveId" clId="{69809796-5499-4C06-A400-DD3DF3238994}" dt="2021-04-12T19:29:01.868" v="873" actId="21"/>
          <ac:spMkLst>
            <pc:docMk/>
            <pc:sldMk cId="2131100046" sldId="310"/>
            <ac:spMk id="10" creationId="{731986AE-C643-44E1-B513-719DD37906C9}"/>
          </ac:spMkLst>
        </pc:spChg>
        <pc:graphicFrameChg chg="add del mod ord modGraphic">
          <ac:chgData name="SUSHANTH KRISHNAMITHRAN" userId="83232746faa60f1b" providerId="LiveId" clId="{69809796-5499-4C06-A400-DD3DF3238994}" dt="2021-04-12T19:18:37.921" v="224" actId="478"/>
          <ac:graphicFrameMkLst>
            <pc:docMk/>
            <pc:sldMk cId="2131100046" sldId="310"/>
            <ac:graphicFrameMk id="4" creationId="{AD81CF32-27C1-4DEB-ACB3-1EB93DD1F48E}"/>
          </ac:graphicFrameMkLst>
        </pc:graphicFrameChg>
        <pc:graphicFrameChg chg="add mod ord modGraphic">
          <ac:chgData name="SUSHANTH KRISHNAMITHRAN" userId="83232746faa60f1b" providerId="LiveId" clId="{69809796-5499-4C06-A400-DD3DF3238994}" dt="2021-04-12T19:29:22.811" v="874" actId="14734"/>
          <ac:graphicFrameMkLst>
            <pc:docMk/>
            <pc:sldMk cId="2131100046" sldId="310"/>
            <ac:graphicFrameMk id="7" creationId="{4D1890B9-0A86-4EBD-ABA4-0A87B4E01416}"/>
          </ac:graphicFrameMkLst>
        </pc:graphicFrameChg>
      </pc:sldChg>
    </pc:docChg>
  </pc:docChgLst>
  <pc:docChgLst>
    <pc:chgData name="SUSHANTH KRISHNAMITHRAN" userId="83232746faa60f1b" providerId="LiveId" clId="{F397364A-2844-498B-8BC9-5B49AAB2CB17}"/>
    <pc:docChg chg="custSel addSld delSld modSld">
      <pc:chgData name="SUSHANTH KRISHNAMITHRAN" userId="83232746faa60f1b" providerId="LiveId" clId="{F397364A-2844-498B-8BC9-5B49AAB2CB17}" dt="2021-03-09T12:36:05.419" v="699" actId="2696"/>
      <pc:docMkLst>
        <pc:docMk/>
      </pc:docMkLst>
      <pc:sldChg chg="modSp mod">
        <pc:chgData name="SUSHANTH KRISHNAMITHRAN" userId="83232746faa60f1b" providerId="LiveId" clId="{F397364A-2844-498B-8BC9-5B49AAB2CB17}" dt="2021-03-02T14:19:12.577" v="410" actId="20577"/>
        <pc:sldMkLst>
          <pc:docMk/>
          <pc:sldMk cId="630681753" sldId="264"/>
        </pc:sldMkLst>
        <pc:spChg chg="mod">
          <ac:chgData name="SUSHANTH KRISHNAMITHRAN" userId="83232746faa60f1b" providerId="LiveId" clId="{F397364A-2844-498B-8BC9-5B49AAB2CB17}" dt="2021-03-02T14:19:12.577" v="410" actId="20577"/>
          <ac:spMkLst>
            <pc:docMk/>
            <pc:sldMk cId="630681753" sldId="264"/>
            <ac:spMk id="3" creationId="{EB525FD6-29BD-45BE-B477-1894581B4DD9}"/>
          </ac:spMkLst>
        </pc:spChg>
      </pc:sldChg>
      <pc:sldChg chg="addSp delSp modSp new mod">
        <pc:chgData name="SUSHANTH KRISHNAMITHRAN" userId="83232746faa60f1b" providerId="LiveId" clId="{F397364A-2844-498B-8BC9-5B49AAB2CB17}" dt="2021-03-02T11:17:15.607" v="15"/>
        <pc:sldMkLst>
          <pc:docMk/>
          <pc:sldMk cId="515459765" sldId="280"/>
        </pc:sldMkLst>
        <pc:spChg chg="del mod">
          <ac:chgData name="SUSHANTH KRISHNAMITHRAN" userId="83232746faa60f1b" providerId="LiveId" clId="{F397364A-2844-498B-8BC9-5B49AAB2CB17}" dt="2021-03-02T11:15:38.778" v="14" actId="478"/>
          <ac:spMkLst>
            <pc:docMk/>
            <pc:sldMk cId="515459765" sldId="280"/>
            <ac:spMk id="2" creationId="{79B4C454-D521-49DD-84AC-7A445B23391B}"/>
          </ac:spMkLst>
        </pc:spChg>
        <pc:spChg chg="del mod">
          <ac:chgData name="SUSHANTH KRISHNAMITHRAN" userId="83232746faa60f1b" providerId="LiveId" clId="{F397364A-2844-498B-8BC9-5B49AAB2CB17}" dt="2021-03-02T11:15:34.323" v="12" actId="478"/>
          <ac:spMkLst>
            <pc:docMk/>
            <pc:sldMk cId="515459765" sldId="280"/>
            <ac:spMk id="3" creationId="{07DB3BB5-E998-44B8-AA19-BBB973A23966}"/>
          </ac:spMkLst>
        </pc:spChg>
        <pc:picChg chg="add mod">
          <ac:chgData name="SUSHANTH KRISHNAMITHRAN" userId="83232746faa60f1b" providerId="LiveId" clId="{F397364A-2844-498B-8BC9-5B49AAB2CB17}" dt="2021-03-02T11:17:15.607" v="15"/>
          <ac:picMkLst>
            <pc:docMk/>
            <pc:sldMk cId="515459765" sldId="280"/>
            <ac:picMk id="5" creationId="{C240A084-5215-4F2E-BDA5-AC9867D84725}"/>
          </ac:picMkLst>
        </pc:picChg>
      </pc:sldChg>
      <pc:sldChg chg="addSp delSp modSp new del mod">
        <pc:chgData name="SUSHANTH KRISHNAMITHRAN" userId="83232746faa60f1b" providerId="LiveId" clId="{F397364A-2844-498B-8BC9-5B49AAB2CB17}" dt="2021-03-02T11:25:47.046" v="34" actId="2696"/>
        <pc:sldMkLst>
          <pc:docMk/>
          <pc:sldMk cId="1561761634" sldId="281"/>
        </pc:sldMkLst>
        <pc:spChg chg="del mod">
          <ac:chgData name="SUSHANTH KRISHNAMITHRAN" userId="83232746faa60f1b" providerId="LiveId" clId="{F397364A-2844-498B-8BC9-5B49AAB2CB17}" dt="2021-03-02T11:17:37.952" v="19" actId="478"/>
          <ac:spMkLst>
            <pc:docMk/>
            <pc:sldMk cId="1561761634" sldId="281"/>
            <ac:spMk id="2" creationId="{D9EAACED-7FB8-490B-8E48-1CA9D428F8B6}"/>
          </ac:spMkLst>
        </pc:spChg>
        <pc:spChg chg="del mod">
          <ac:chgData name="SUSHANTH KRISHNAMITHRAN" userId="83232746faa60f1b" providerId="LiveId" clId="{F397364A-2844-498B-8BC9-5B49AAB2CB17}" dt="2021-03-02T11:17:33.774" v="17" actId="478"/>
          <ac:spMkLst>
            <pc:docMk/>
            <pc:sldMk cId="1561761634" sldId="281"/>
            <ac:spMk id="3" creationId="{B8BAB59C-46F3-4D33-8E82-6E18CE3F18A0}"/>
          </ac:spMkLst>
        </pc:spChg>
        <pc:picChg chg="add mod">
          <ac:chgData name="SUSHANTH KRISHNAMITHRAN" userId="83232746faa60f1b" providerId="LiveId" clId="{F397364A-2844-498B-8BC9-5B49AAB2CB17}" dt="2021-03-02T11:21:29.323" v="20"/>
          <ac:picMkLst>
            <pc:docMk/>
            <pc:sldMk cId="1561761634" sldId="281"/>
            <ac:picMk id="5" creationId="{BC88DCE6-CD8A-4723-8030-07AFE819E51C}"/>
          </ac:picMkLst>
        </pc:picChg>
      </pc:sldChg>
      <pc:sldChg chg="addSp delSp modSp new mod">
        <pc:chgData name="SUSHANTH KRISHNAMITHRAN" userId="83232746faa60f1b" providerId="LiveId" clId="{F397364A-2844-498B-8BC9-5B49AAB2CB17}" dt="2021-03-02T11:26:59.953" v="41"/>
        <pc:sldMkLst>
          <pc:docMk/>
          <pc:sldMk cId="964961173" sldId="282"/>
        </pc:sldMkLst>
        <pc:spChg chg="del mod">
          <ac:chgData name="SUSHANTH KRISHNAMITHRAN" userId="83232746faa60f1b" providerId="LiveId" clId="{F397364A-2844-498B-8BC9-5B49AAB2CB17}" dt="2021-03-02T11:26:13.432" v="40" actId="478"/>
          <ac:spMkLst>
            <pc:docMk/>
            <pc:sldMk cId="964961173" sldId="282"/>
            <ac:spMk id="2" creationId="{21754A0B-843C-4B3F-9BFF-BB778BE5DE34}"/>
          </ac:spMkLst>
        </pc:spChg>
        <pc:spChg chg="del mod">
          <ac:chgData name="SUSHANTH KRISHNAMITHRAN" userId="83232746faa60f1b" providerId="LiveId" clId="{F397364A-2844-498B-8BC9-5B49AAB2CB17}" dt="2021-03-02T11:26:02.334" v="38" actId="478"/>
          <ac:spMkLst>
            <pc:docMk/>
            <pc:sldMk cId="964961173" sldId="282"/>
            <ac:spMk id="3" creationId="{7D46C854-BC48-44C1-A055-5F5E7C1BA684}"/>
          </ac:spMkLst>
        </pc:spChg>
        <pc:picChg chg="add mod">
          <ac:chgData name="SUSHANTH KRISHNAMITHRAN" userId="83232746faa60f1b" providerId="LiveId" clId="{F397364A-2844-498B-8BC9-5B49AAB2CB17}" dt="2021-03-02T11:26:59.953" v="41"/>
          <ac:picMkLst>
            <pc:docMk/>
            <pc:sldMk cId="964961173" sldId="282"/>
            <ac:picMk id="5" creationId="{FB02B244-165F-4B1B-BD03-A71FD822D1C7}"/>
          </ac:picMkLst>
        </pc:picChg>
      </pc:sldChg>
      <pc:sldChg chg="addSp delSp modSp new del mod">
        <pc:chgData name="SUSHANTH KRISHNAMITHRAN" userId="83232746faa60f1b" providerId="LiveId" clId="{F397364A-2844-498B-8BC9-5B49AAB2CB17}" dt="2021-03-09T12:29:32.880" v="640" actId="2696"/>
        <pc:sldMkLst>
          <pc:docMk/>
          <pc:sldMk cId="2618449976" sldId="283"/>
        </pc:sldMkLst>
        <pc:spChg chg="del mod">
          <ac:chgData name="SUSHANTH KRISHNAMITHRAN" userId="83232746faa60f1b" providerId="LiveId" clId="{F397364A-2844-498B-8BC9-5B49AAB2CB17}" dt="2021-03-02T11:13:45.588" v="7" actId="478"/>
          <ac:spMkLst>
            <pc:docMk/>
            <pc:sldMk cId="2618449976" sldId="283"/>
            <ac:spMk id="2" creationId="{A37D0A66-4679-4F79-B9B8-EC222447F8D8}"/>
          </ac:spMkLst>
        </pc:spChg>
        <pc:spChg chg="del mod">
          <ac:chgData name="SUSHANTH KRISHNAMITHRAN" userId="83232746faa60f1b" providerId="LiveId" clId="{F397364A-2844-498B-8BC9-5B49AAB2CB17}" dt="2021-03-02T11:13:50.158" v="9" actId="478"/>
          <ac:spMkLst>
            <pc:docMk/>
            <pc:sldMk cId="2618449976" sldId="283"/>
            <ac:spMk id="3" creationId="{5714D764-DDCC-4562-B95C-624C2DD787BC}"/>
          </ac:spMkLst>
        </pc:spChg>
        <pc:picChg chg="add mod">
          <ac:chgData name="SUSHANTH KRISHNAMITHRAN" userId="83232746faa60f1b" providerId="LiveId" clId="{F397364A-2844-498B-8BC9-5B49AAB2CB17}" dt="2021-03-02T11:13:59.415" v="10"/>
          <ac:picMkLst>
            <pc:docMk/>
            <pc:sldMk cId="2618449976" sldId="283"/>
            <ac:picMk id="5" creationId="{4AF1EBA9-65FF-48A4-BABD-340820193D54}"/>
          </ac:picMkLst>
        </pc:picChg>
      </pc:sldChg>
      <pc:sldChg chg="addSp delSp modSp new del mod">
        <pc:chgData name="SUSHANTH KRISHNAMITHRAN" userId="83232746faa60f1b" providerId="LiveId" clId="{F397364A-2844-498B-8BC9-5B49AAB2CB17}" dt="2021-03-02T11:25:44.559" v="33" actId="2696"/>
        <pc:sldMkLst>
          <pc:docMk/>
          <pc:sldMk cId="3637926611" sldId="284"/>
        </pc:sldMkLst>
        <pc:spChg chg="del mod">
          <ac:chgData name="SUSHANTH KRISHNAMITHRAN" userId="83232746faa60f1b" providerId="LiveId" clId="{F397364A-2844-498B-8BC9-5B49AAB2CB17}" dt="2021-03-02T11:22:22.694" v="26" actId="478"/>
          <ac:spMkLst>
            <pc:docMk/>
            <pc:sldMk cId="3637926611" sldId="284"/>
            <ac:spMk id="2" creationId="{FD5B11C6-B8A7-4275-8F7B-E49586A72ADC}"/>
          </ac:spMkLst>
        </pc:spChg>
        <pc:spChg chg="del mod">
          <ac:chgData name="SUSHANTH KRISHNAMITHRAN" userId="83232746faa60f1b" providerId="LiveId" clId="{F397364A-2844-498B-8BC9-5B49AAB2CB17}" dt="2021-03-02T11:22:18.656" v="24" actId="478"/>
          <ac:spMkLst>
            <pc:docMk/>
            <pc:sldMk cId="3637926611" sldId="284"/>
            <ac:spMk id="3" creationId="{883251A4-0470-4200-984F-DEF00CB70272}"/>
          </ac:spMkLst>
        </pc:spChg>
        <pc:picChg chg="add mod">
          <ac:chgData name="SUSHANTH KRISHNAMITHRAN" userId="83232746faa60f1b" providerId="LiveId" clId="{F397364A-2844-498B-8BC9-5B49AAB2CB17}" dt="2021-03-02T11:22:40.642" v="27"/>
          <ac:picMkLst>
            <pc:docMk/>
            <pc:sldMk cId="3637926611" sldId="284"/>
            <ac:picMk id="5" creationId="{3A5CDD7E-A0B2-4F8E-9559-F5FEF4BA85A5}"/>
          </ac:picMkLst>
        </pc:picChg>
        <pc:picChg chg="add mod">
          <ac:chgData name="SUSHANTH KRISHNAMITHRAN" userId="83232746faa60f1b" providerId="LiveId" clId="{F397364A-2844-498B-8BC9-5B49AAB2CB17}" dt="2021-03-02T11:22:40.642" v="27"/>
          <ac:picMkLst>
            <pc:docMk/>
            <pc:sldMk cId="3637926611" sldId="284"/>
            <ac:picMk id="7" creationId="{E64A40A2-10C9-4CEF-BF5B-EAC17F061768}"/>
          </ac:picMkLst>
        </pc:picChg>
      </pc:sldChg>
      <pc:sldChg chg="addSp delSp modSp new mod">
        <pc:chgData name="SUSHANTH KRISHNAMITHRAN" userId="83232746faa60f1b" providerId="LiveId" clId="{F397364A-2844-498B-8BC9-5B49AAB2CB17}" dt="2021-03-02T11:25:37.087" v="32"/>
        <pc:sldMkLst>
          <pc:docMk/>
          <pc:sldMk cId="1487177916" sldId="285"/>
        </pc:sldMkLst>
        <pc:spChg chg="del mod">
          <ac:chgData name="SUSHANTH KRISHNAMITHRAN" userId="83232746faa60f1b" providerId="LiveId" clId="{F397364A-2844-498B-8BC9-5B49AAB2CB17}" dt="2021-03-02T11:25:33.458" v="31" actId="478"/>
          <ac:spMkLst>
            <pc:docMk/>
            <pc:sldMk cId="1487177916" sldId="285"/>
            <ac:spMk id="2" creationId="{E9E08AC2-8F6F-4F70-BFEE-B57128C88F34}"/>
          </ac:spMkLst>
        </pc:spChg>
        <pc:spChg chg="del mod">
          <ac:chgData name="SUSHANTH KRISHNAMITHRAN" userId="83232746faa60f1b" providerId="LiveId" clId="{F397364A-2844-498B-8BC9-5B49AAB2CB17}" dt="2021-03-02T11:25:30.011" v="29" actId="478"/>
          <ac:spMkLst>
            <pc:docMk/>
            <pc:sldMk cId="1487177916" sldId="285"/>
            <ac:spMk id="3" creationId="{373D308B-EA5B-4704-93B2-B11F1298FC0E}"/>
          </ac:spMkLst>
        </pc:spChg>
        <pc:picChg chg="add mod">
          <ac:chgData name="SUSHANTH KRISHNAMITHRAN" userId="83232746faa60f1b" providerId="LiveId" clId="{F397364A-2844-498B-8BC9-5B49AAB2CB17}" dt="2021-03-02T11:25:37.087" v="32"/>
          <ac:picMkLst>
            <pc:docMk/>
            <pc:sldMk cId="1487177916" sldId="285"/>
            <ac:picMk id="5" creationId="{9B32142D-ACB2-401D-9402-3277D02C51BF}"/>
          </ac:picMkLst>
        </pc:picChg>
      </pc:sldChg>
      <pc:sldChg chg="addSp delSp modSp new mod">
        <pc:chgData name="SUSHANTH KRISHNAMITHRAN" userId="83232746faa60f1b" providerId="LiveId" clId="{F397364A-2844-498B-8BC9-5B49AAB2CB17}" dt="2021-03-02T11:28:03.970" v="46"/>
        <pc:sldMkLst>
          <pc:docMk/>
          <pc:sldMk cId="243643158" sldId="286"/>
        </pc:sldMkLst>
        <pc:spChg chg="del mod">
          <ac:chgData name="SUSHANTH KRISHNAMITHRAN" userId="83232746faa60f1b" providerId="LiveId" clId="{F397364A-2844-498B-8BC9-5B49AAB2CB17}" dt="2021-03-02T11:27:14.188" v="45" actId="478"/>
          <ac:spMkLst>
            <pc:docMk/>
            <pc:sldMk cId="243643158" sldId="286"/>
            <ac:spMk id="2" creationId="{6AB17FA1-FDFA-466D-BC67-012B9206094D}"/>
          </ac:spMkLst>
        </pc:spChg>
        <pc:spChg chg="del mod">
          <ac:chgData name="SUSHANTH KRISHNAMITHRAN" userId="83232746faa60f1b" providerId="LiveId" clId="{F397364A-2844-498B-8BC9-5B49AAB2CB17}" dt="2021-03-02T11:27:10.378" v="43" actId="478"/>
          <ac:spMkLst>
            <pc:docMk/>
            <pc:sldMk cId="243643158" sldId="286"/>
            <ac:spMk id="3" creationId="{20FD0D17-8284-4ED9-AE66-532D13A31517}"/>
          </ac:spMkLst>
        </pc:spChg>
        <pc:picChg chg="add mod">
          <ac:chgData name="SUSHANTH KRISHNAMITHRAN" userId="83232746faa60f1b" providerId="LiveId" clId="{F397364A-2844-498B-8BC9-5B49AAB2CB17}" dt="2021-03-02T11:28:03.970" v="46"/>
          <ac:picMkLst>
            <pc:docMk/>
            <pc:sldMk cId="243643158" sldId="286"/>
            <ac:picMk id="5" creationId="{9C2AEF0B-6167-4ACB-988E-DD67B97BF582}"/>
          </ac:picMkLst>
        </pc:picChg>
      </pc:sldChg>
      <pc:sldChg chg="addSp delSp modSp new mod">
        <pc:chgData name="SUSHANTH KRISHNAMITHRAN" userId="83232746faa60f1b" providerId="LiveId" clId="{F397364A-2844-498B-8BC9-5B49AAB2CB17}" dt="2021-03-02T11:28:55.495" v="51"/>
        <pc:sldMkLst>
          <pc:docMk/>
          <pc:sldMk cId="3193681992" sldId="287"/>
        </pc:sldMkLst>
        <pc:spChg chg="del mod">
          <ac:chgData name="SUSHANTH KRISHNAMITHRAN" userId="83232746faa60f1b" providerId="LiveId" clId="{F397364A-2844-498B-8BC9-5B49AAB2CB17}" dt="2021-03-02T11:28:25.499" v="50" actId="478"/>
          <ac:spMkLst>
            <pc:docMk/>
            <pc:sldMk cId="3193681992" sldId="287"/>
            <ac:spMk id="2" creationId="{2229C90E-007C-4818-8AF0-0352AE7DABB2}"/>
          </ac:spMkLst>
        </pc:spChg>
        <pc:spChg chg="del mod">
          <ac:chgData name="SUSHANTH KRISHNAMITHRAN" userId="83232746faa60f1b" providerId="LiveId" clId="{F397364A-2844-498B-8BC9-5B49AAB2CB17}" dt="2021-03-02T11:28:20.329" v="48" actId="478"/>
          <ac:spMkLst>
            <pc:docMk/>
            <pc:sldMk cId="3193681992" sldId="287"/>
            <ac:spMk id="3" creationId="{48B69ABA-6DF9-40A3-AA68-CA84CC1E013A}"/>
          </ac:spMkLst>
        </pc:spChg>
        <pc:picChg chg="add mod">
          <ac:chgData name="SUSHANTH KRISHNAMITHRAN" userId="83232746faa60f1b" providerId="LiveId" clId="{F397364A-2844-498B-8BC9-5B49AAB2CB17}" dt="2021-03-02T11:28:55.495" v="51"/>
          <ac:picMkLst>
            <pc:docMk/>
            <pc:sldMk cId="3193681992" sldId="287"/>
            <ac:picMk id="5" creationId="{591C84EF-AE74-4E21-A8C6-538EB3AB978D}"/>
          </ac:picMkLst>
        </pc:picChg>
      </pc:sldChg>
      <pc:sldChg chg="addSp delSp modSp new mod">
        <pc:chgData name="SUSHANTH KRISHNAMITHRAN" userId="83232746faa60f1b" providerId="LiveId" clId="{F397364A-2844-498B-8BC9-5B49AAB2CB17}" dt="2021-03-02T11:36:22.127" v="60" actId="14100"/>
        <pc:sldMkLst>
          <pc:docMk/>
          <pc:sldMk cId="3976252263" sldId="288"/>
        </pc:sldMkLst>
        <pc:spChg chg="del mod">
          <ac:chgData name="SUSHANTH KRISHNAMITHRAN" userId="83232746faa60f1b" providerId="LiveId" clId="{F397364A-2844-498B-8BC9-5B49AAB2CB17}" dt="2021-03-02T11:36:03.044" v="58" actId="478"/>
          <ac:spMkLst>
            <pc:docMk/>
            <pc:sldMk cId="3976252263" sldId="288"/>
            <ac:spMk id="2" creationId="{0296D936-BD69-438E-AF1A-B5C2A3EAB707}"/>
          </ac:spMkLst>
        </pc:spChg>
        <pc:spChg chg="del mod">
          <ac:chgData name="SUSHANTH KRISHNAMITHRAN" userId="83232746faa60f1b" providerId="LiveId" clId="{F397364A-2844-498B-8BC9-5B49AAB2CB17}" dt="2021-03-02T11:35:47.374" v="56" actId="478"/>
          <ac:spMkLst>
            <pc:docMk/>
            <pc:sldMk cId="3976252263" sldId="288"/>
            <ac:spMk id="3" creationId="{B7A29BFA-2D5C-4ECC-9388-74304952260F}"/>
          </ac:spMkLst>
        </pc:spChg>
        <pc:picChg chg="add mod">
          <ac:chgData name="SUSHANTH KRISHNAMITHRAN" userId="83232746faa60f1b" providerId="LiveId" clId="{F397364A-2844-498B-8BC9-5B49AAB2CB17}" dt="2021-03-02T11:36:22.127" v="60" actId="14100"/>
          <ac:picMkLst>
            <pc:docMk/>
            <pc:sldMk cId="3976252263" sldId="288"/>
            <ac:picMk id="5" creationId="{41AE9BB0-88ED-4040-9A88-53C99D7A03B2}"/>
          </ac:picMkLst>
        </pc:picChg>
      </pc:sldChg>
      <pc:sldChg chg="addSp delSp modSp new mod">
        <pc:chgData name="SUSHANTH KRISHNAMITHRAN" userId="83232746faa60f1b" providerId="LiveId" clId="{F397364A-2844-498B-8BC9-5B49AAB2CB17}" dt="2021-03-02T11:41:54.535" v="66"/>
        <pc:sldMkLst>
          <pc:docMk/>
          <pc:sldMk cId="2456800103" sldId="289"/>
        </pc:sldMkLst>
        <pc:spChg chg="del mod">
          <ac:chgData name="SUSHANTH KRISHNAMITHRAN" userId="83232746faa60f1b" providerId="LiveId" clId="{F397364A-2844-498B-8BC9-5B49AAB2CB17}" dt="2021-03-02T11:41:49.321" v="65" actId="478"/>
          <ac:spMkLst>
            <pc:docMk/>
            <pc:sldMk cId="2456800103" sldId="289"/>
            <ac:spMk id="2" creationId="{3A2BD4A9-5A66-475A-89C8-F77FE1187794}"/>
          </ac:spMkLst>
        </pc:spChg>
        <pc:spChg chg="del mod">
          <ac:chgData name="SUSHANTH KRISHNAMITHRAN" userId="83232746faa60f1b" providerId="LiveId" clId="{F397364A-2844-498B-8BC9-5B49AAB2CB17}" dt="2021-03-02T11:41:45.852" v="63" actId="478"/>
          <ac:spMkLst>
            <pc:docMk/>
            <pc:sldMk cId="2456800103" sldId="289"/>
            <ac:spMk id="3" creationId="{8C10EA4E-FD7C-4826-A565-4EDB94E08C4E}"/>
          </ac:spMkLst>
        </pc:spChg>
        <pc:picChg chg="add mod">
          <ac:chgData name="SUSHANTH KRISHNAMITHRAN" userId="83232746faa60f1b" providerId="LiveId" clId="{F397364A-2844-498B-8BC9-5B49AAB2CB17}" dt="2021-03-02T11:41:54.535" v="66"/>
          <ac:picMkLst>
            <pc:docMk/>
            <pc:sldMk cId="2456800103" sldId="289"/>
            <ac:picMk id="5" creationId="{0EFEEB98-F234-43CD-A860-6AD49457460C}"/>
          </ac:picMkLst>
        </pc:picChg>
      </pc:sldChg>
      <pc:sldChg chg="addSp delSp modSp new mod">
        <pc:chgData name="SUSHANTH KRISHNAMITHRAN" userId="83232746faa60f1b" providerId="LiveId" clId="{F397364A-2844-498B-8BC9-5B49AAB2CB17}" dt="2021-03-02T11:49:18.479" v="96" actId="14100"/>
        <pc:sldMkLst>
          <pc:docMk/>
          <pc:sldMk cId="3848704422" sldId="290"/>
        </pc:sldMkLst>
        <pc:spChg chg="del mod">
          <ac:chgData name="SUSHANTH KRISHNAMITHRAN" userId="83232746faa60f1b" providerId="LiveId" clId="{F397364A-2844-498B-8BC9-5B49AAB2CB17}" dt="2021-03-02T11:48:37.538" v="83" actId="478"/>
          <ac:spMkLst>
            <pc:docMk/>
            <pc:sldMk cId="3848704422" sldId="290"/>
            <ac:spMk id="2" creationId="{C34DAB96-362D-405D-988E-9C196371F6D7}"/>
          </ac:spMkLst>
        </pc:spChg>
        <pc:spChg chg="del mod">
          <ac:chgData name="SUSHANTH KRISHNAMITHRAN" userId="83232746faa60f1b" providerId="LiveId" clId="{F397364A-2844-498B-8BC9-5B49AAB2CB17}" dt="2021-03-02T11:48:34.180" v="81" actId="478"/>
          <ac:spMkLst>
            <pc:docMk/>
            <pc:sldMk cId="3848704422" sldId="290"/>
            <ac:spMk id="3" creationId="{E86E5D59-C9C6-496C-9CDB-51C3A85A2F34}"/>
          </ac:spMkLst>
        </pc:spChg>
        <pc:graphicFrameChg chg="add mod modGraphic">
          <ac:chgData name="SUSHANTH KRISHNAMITHRAN" userId="83232746faa60f1b" providerId="LiveId" clId="{F397364A-2844-498B-8BC9-5B49AAB2CB17}" dt="2021-03-02T11:49:18.479" v="96" actId="14100"/>
          <ac:graphicFrameMkLst>
            <pc:docMk/>
            <pc:sldMk cId="3848704422" sldId="290"/>
            <ac:graphicFrameMk id="4" creationId="{D116A3DF-1D8F-4322-B566-7280417A3E4D}"/>
          </ac:graphicFrameMkLst>
        </pc:graphicFrameChg>
      </pc:sldChg>
      <pc:sldChg chg="addSp delSp modSp new del mod">
        <pc:chgData name="SUSHANTH KRISHNAMITHRAN" userId="83232746faa60f1b" providerId="LiveId" clId="{F397364A-2844-498B-8BC9-5B49AAB2CB17}" dt="2021-03-02T11:48:25.144" v="78" actId="2696"/>
        <pc:sldMkLst>
          <pc:docMk/>
          <pc:sldMk cId="3910102495" sldId="290"/>
        </pc:sldMkLst>
        <pc:spChg chg="del mod">
          <ac:chgData name="SUSHANTH KRISHNAMITHRAN" userId="83232746faa60f1b" providerId="LiveId" clId="{F397364A-2844-498B-8BC9-5B49AAB2CB17}" dt="2021-03-02T11:47:35.316" v="71" actId="478"/>
          <ac:spMkLst>
            <pc:docMk/>
            <pc:sldMk cId="3910102495" sldId="290"/>
            <ac:spMk id="2" creationId="{934764F5-BC51-43B1-B475-AF3BEC0FE97E}"/>
          </ac:spMkLst>
        </pc:spChg>
        <pc:spChg chg="del mod">
          <ac:chgData name="SUSHANTH KRISHNAMITHRAN" userId="83232746faa60f1b" providerId="LiveId" clId="{F397364A-2844-498B-8BC9-5B49AAB2CB17}" dt="2021-03-02T11:47:31.720" v="69" actId="478"/>
          <ac:spMkLst>
            <pc:docMk/>
            <pc:sldMk cId="3910102495" sldId="290"/>
            <ac:spMk id="3" creationId="{5734AD71-67A6-424D-8FAB-13A12F04D05C}"/>
          </ac:spMkLst>
        </pc:spChg>
        <pc:graphicFrameChg chg="add mod modGraphic">
          <ac:chgData name="SUSHANTH KRISHNAMITHRAN" userId="83232746faa60f1b" providerId="LiveId" clId="{F397364A-2844-498B-8BC9-5B49AAB2CB17}" dt="2021-03-02T11:48:16.101" v="77" actId="14100"/>
          <ac:graphicFrameMkLst>
            <pc:docMk/>
            <pc:sldMk cId="3910102495" sldId="290"/>
            <ac:graphicFrameMk id="4" creationId="{2B2D95E4-19C4-43C9-B259-F358C03474F1}"/>
          </ac:graphicFrameMkLst>
        </pc:graphicFrameChg>
      </pc:sldChg>
      <pc:sldChg chg="addSp delSp modSp new mod">
        <pc:chgData name="SUSHANTH KRISHNAMITHRAN" userId="83232746faa60f1b" providerId="LiveId" clId="{F397364A-2844-498B-8BC9-5B49AAB2CB17}" dt="2021-03-02T11:51:57.398" v="111" actId="14100"/>
        <pc:sldMkLst>
          <pc:docMk/>
          <pc:sldMk cId="3830398205" sldId="291"/>
        </pc:sldMkLst>
        <pc:spChg chg="del mod">
          <ac:chgData name="SUSHANTH KRISHNAMITHRAN" userId="83232746faa60f1b" providerId="LiveId" clId="{F397364A-2844-498B-8BC9-5B49AAB2CB17}" dt="2021-03-02T11:50:53.571" v="101" actId="478"/>
          <ac:spMkLst>
            <pc:docMk/>
            <pc:sldMk cId="3830398205" sldId="291"/>
            <ac:spMk id="2" creationId="{395D7B09-5561-44F5-A772-274F367FA4AB}"/>
          </ac:spMkLst>
        </pc:spChg>
        <pc:spChg chg="del mod">
          <ac:chgData name="SUSHANTH KRISHNAMITHRAN" userId="83232746faa60f1b" providerId="LiveId" clId="{F397364A-2844-498B-8BC9-5B49AAB2CB17}" dt="2021-03-02T11:50:50.044" v="99" actId="478"/>
          <ac:spMkLst>
            <pc:docMk/>
            <pc:sldMk cId="3830398205" sldId="291"/>
            <ac:spMk id="3" creationId="{8B113B78-CA9B-4043-A5D9-A90894702998}"/>
          </ac:spMkLst>
        </pc:spChg>
        <pc:graphicFrameChg chg="add mod modGraphic">
          <ac:chgData name="SUSHANTH KRISHNAMITHRAN" userId="83232746faa60f1b" providerId="LiveId" clId="{F397364A-2844-498B-8BC9-5B49AAB2CB17}" dt="2021-03-02T11:51:57.398" v="111" actId="14100"/>
          <ac:graphicFrameMkLst>
            <pc:docMk/>
            <pc:sldMk cId="3830398205" sldId="291"/>
            <ac:graphicFrameMk id="4" creationId="{21A7748D-9492-405C-A329-9882981DA471}"/>
          </ac:graphicFrameMkLst>
        </pc:graphicFrameChg>
      </pc:sldChg>
      <pc:sldChg chg="modSp new mod">
        <pc:chgData name="SUSHANTH KRISHNAMITHRAN" userId="83232746faa60f1b" providerId="LiveId" clId="{F397364A-2844-498B-8BC9-5B49AAB2CB17}" dt="2021-03-02T12:48:39.983" v="294" actId="115"/>
        <pc:sldMkLst>
          <pc:docMk/>
          <pc:sldMk cId="1191767320" sldId="292"/>
        </pc:sldMkLst>
        <pc:spChg chg="mod">
          <ac:chgData name="SUSHANTH KRISHNAMITHRAN" userId="83232746faa60f1b" providerId="LiveId" clId="{F397364A-2844-498B-8BC9-5B49AAB2CB17}" dt="2021-03-02T12:48:39.983" v="294" actId="115"/>
          <ac:spMkLst>
            <pc:docMk/>
            <pc:sldMk cId="1191767320" sldId="292"/>
            <ac:spMk id="2" creationId="{BD0A2668-277A-4190-A306-7099360284C6}"/>
          </ac:spMkLst>
        </pc:spChg>
        <pc:spChg chg="mod">
          <ac:chgData name="SUSHANTH KRISHNAMITHRAN" userId="83232746faa60f1b" providerId="LiveId" clId="{F397364A-2844-498B-8BC9-5B49AAB2CB17}" dt="2021-03-02T12:47:23.013" v="293" actId="20577"/>
          <ac:spMkLst>
            <pc:docMk/>
            <pc:sldMk cId="1191767320" sldId="292"/>
            <ac:spMk id="3" creationId="{96C95B78-0785-404D-B099-EE9E840A1B3F}"/>
          </ac:spMkLst>
        </pc:spChg>
      </pc:sldChg>
      <pc:sldChg chg="modSp new mod">
        <pc:chgData name="SUSHANTH KRISHNAMITHRAN" userId="83232746faa60f1b" providerId="LiveId" clId="{F397364A-2844-498B-8BC9-5B49AAB2CB17}" dt="2021-03-02T14:23:03.367" v="485" actId="20577"/>
        <pc:sldMkLst>
          <pc:docMk/>
          <pc:sldMk cId="2138361641" sldId="293"/>
        </pc:sldMkLst>
        <pc:spChg chg="mod">
          <ac:chgData name="SUSHANTH KRISHNAMITHRAN" userId="83232746faa60f1b" providerId="LiveId" clId="{F397364A-2844-498B-8BC9-5B49AAB2CB17}" dt="2021-03-02T12:48:52.981" v="295" actId="115"/>
          <ac:spMkLst>
            <pc:docMk/>
            <pc:sldMk cId="2138361641" sldId="293"/>
            <ac:spMk id="2" creationId="{EA122882-06CF-4EC3-88EC-5017AC04DB0C}"/>
          </ac:spMkLst>
        </pc:spChg>
        <pc:spChg chg="mod">
          <ac:chgData name="SUSHANTH KRISHNAMITHRAN" userId="83232746faa60f1b" providerId="LiveId" clId="{F397364A-2844-498B-8BC9-5B49AAB2CB17}" dt="2021-03-02T14:23:03.367" v="485" actId="20577"/>
          <ac:spMkLst>
            <pc:docMk/>
            <pc:sldMk cId="2138361641" sldId="293"/>
            <ac:spMk id="3" creationId="{3254417F-2E1F-45D4-B789-8D39D58715BE}"/>
          </ac:spMkLst>
        </pc:spChg>
      </pc:sldChg>
      <pc:sldChg chg="addSp delSp modSp new del mod">
        <pc:chgData name="SUSHANTH KRISHNAMITHRAN" userId="83232746faa60f1b" providerId="LiveId" clId="{F397364A-2844-498B-8BC9-5B49AAB2CB17}" dt="2021-03-09T12:36:05.419" v="699" actId="2696"/>
        <pc:sldMkLst>
          <pc:docMk/>
          <pc:sldMk cId="697296659" sldId="294"/>
        </pc:sldMkLst>
        <pc:spChg chg="del mod">
          <ac:chgData name="SUSHANTH KRISHNAMITHRAN" userId="83232746faa60f1b" providerId="LiveId" clId="{F397364A-2844-498B-8BC9-5B49AAB2CB17}" dt="2021-03-09T11:42:27.998" v="495" actId="478"/>
          <ac:spMkLst>
            <pc:docMk/>
            <pc:sldMk cId="697296659" sldId="294"/>
            <ac:spMk id="2" creationId="{938B90FA-73BE-4313-AA70-718F81361A0D}"/>
          </ac:spMkLst>
        </pc:spChg>
        <pc:spChg chg="del mod">
          <ac:chgData name="SUSHANTH KRISHNAMITHRAN" userId="83232746faa60f1b" providerId="LiveId" clId="{F397364A-2844-498B-8BC9-5B49AAB2CB17}" dt="2021-03-09T11:42:23.584" v="493" actId="478"/>
          <ac:spMkLst>
            <pc:docMk/>
            <pc:sldMk cId="697296659" sldId="294"/>
            <ac:spMk id="3" creationId="{6E3AC566-E65C-410E-AFF3-C15940C5E1BF}"/>
          </ac:spMkLst>
        </pc:spChg>
        <pc:spChg chg="add mod">
          <ac:chgData name="SUSHANTH KRISHNAMITHRAN" userId="83232746faa60f1b" providerId="LiveId" clId="{F397364A-2844-498B-8BC9-5B49AAB2CB17}" dt="2021-03-09T12:17:28.392" v="637" actId="14100"/>
          <ac:spMkLst>
            <pc:docMk/>
            <pc:sldMk cId="697296659" sldId="294"/>
            <ac:spMk id="5" creationId="{1F4792A8-B92C-46CD-91A7-7DEFB51FDDCB}"/>
          </ac:spMkLst>
        </pc:spChg>
        <pc:graphicFrameChg chg="add mod modGraphic">
          <ac:chgData name="SUSHANTH KRISHNAMITHRAN" userId="83232746faa60f1b" providerId="LiveId" clId="{F397364A-2844-498B-8BC9-5B49AAB2CB17}" dt="2021-03-09T12:17:34.904" v="638" actId="14100"/>
          <ac:graphicFrameMkLst>
            <pc:docMk/>
            <pc:sldMk cId="697296659" sldId="294"/>
            <ac:graphicFrameMk id="4" creationId="{005A07C0-F408-4114-AE4F-B9FF2A3975CE}"/>
          </ac:graphicFrameMkLst>
        </pc:graphicFrameChg>
      </pc:sldChg>
      <pc:sldChg chg="addSp delSp modSp new del mod">
        <pc:chgData name="SUSHANTH KRISHNAMITHRAN" userId="83232746faa60f1b" providerId="LiveId" clId="{F397364A-2844-498B-8BC9-5B49AAB2CB17}" dt="2021-03-09T12:01:41.544" v="572" actId="2696"/>
        <pc:sldMkLst>
          <pc:docMk/>
          <pc:sldMk cId="117702600" sldId="295"/>
        </pc:sldMkLst>
        <pc:spChg chg="del mod">
          <ac:chgData name="SUSHANTH KRISHNAMITHRAN" userId="83232746faa60f1b" providerId="LiveId" clId="{F397364A-2844-498B-8BC9-5B49AAB2CB17}" dt="2021-03-09T11:42:38.735" v="499" actId="478"/>
          <ac:spMkLst>
            <pc:docMk/>
            <pc:sldMk cId="117702600" sldId="295"/>
            <ac:spMk id="2" creationId="{817BD979-4E91-4E84-9EAB-D5E008D62353}"/>
          </ac:spMkLst>
        </pc:spChg>
        <pc:spChg chg="del mod">
          <ac:chgData name="SUSHANTH KRISHNAMITHRAN" userId="83232746faa60f1b" providerId="LiveId" clId="{F397364A-2844-498B-8BC9-5B49AAB2CB17}" dt="2021-03-09T11:42:33.938" v="497" actId="478"/>
          <ac:spMkLst>
            <pc:docMk/>
            <pc:sldMk cId="117702600" sldId="295"/>
            <ac:spMk id="3" creationId="{ECCF5440-67EA-4A2A-B18D-F006B5EBED42}"/>
          </ac:spMkLst>
        </pc:spChg>
        <pc:picChg chg="add mod">
          <ac:chgData name="SUSHANTH KRISHNAMITHRAN" userId="83232746faa60f1b" providerId="LiveId" clId="{F397364A-2844-498B-8BC9-5B49AAB2CB17}" dt="2021-03-09T11:57:19.264" v="569"/>
          <ac:picMkLst>
            <pc:docMk/>
            <pc:sldMk cId="117702600" sldId="295"/>
            <ac:picMk id="5" creationId="{3BCC748B-624B-47A3-B258-188D1B84CA03}"/>
          </ac:picMkLst>
        </pc:picChg>
      </pc:sldChg>
      <pc:sldChg chg="addSp delSp modSp new mod">
        <pc:chgData name="SUSHANTH KRISHNAMITHRAN" userId="83232746faa60f1b" providerId="LiveId" clId="{F397364A-2844-498B-8BC9-5B49AAB2CB17}" dt="2021-03-09T11:58:16.076" v="570"/>
        <pc:sldMkLst>
          <pc:docMk/>
          <pc:sldMk cId="507843697" sldId="296"/>
        </pc:sldMkLst>
        <pc:spChg chg="del mod">
          <ac:chgData name="SUSHANTH KRISHNAMITHRAN" userId="83232746faa60f1b" providerId="LiveId" clId="{F397364A-2844-498B-8BC9-5B49AAB2CB17}" dt="2021-03-09T11:42:48.192" v="503" actId="478"/>
          <ac:spMkLst>
            <pc:docMk/>
            <pc:sldMk cId="507843697" sldId="296"/>
            <ac:spMk id="2" creationId="{54D6B886-B647-408E-8036-CEA873DA421F}"/>
          </ac:spMkLst>
        </pc:spChg>
        <pc:spChg chg="del mod">
          <ac:chgData name="SUSHANTH KRISHNAMITHRAN" userId="83232746faa60f1b" providerId="LiveId" clId="{F397364A-2844-498B-8BC9-5B49AAB2CB17}" dt="2021-03-09T11:42:44.857" v="501" actId="478"/>
          <ac:spMkLst>
            <pc:docMk/>
            <pc:sldMk cId="507843697" sldId="296"/>
            <ac:spMk id="3" creationId="{33B8B248-37B7-4741-89EB-C0ADDB4146F2}"/>
          </ac:spMkLst>
        </pc:spChg>
        <pc:picChg chg="add mod">
          <ac:chgData name="SUSHANTH KRISHNAMITHRAN" userId="83232746faa60f1b" providerId="LiveId" clId="{F397364A-2844-498B-8BC9-5B49AAB2CB17}" dt="2021-03-09T11:58:16.076" v="570"/>
          <ac:picMkLst>
            <pc:docMk/>
            <pc:sldMk cId="507843697" sldId="296"/>
            <ac:picMk id="5" creationId="{BB204744-2CBF-4D73-88E1-090DDAF63578}"/>
          </ac:picMkLst>
        </pc:picChg>
      </pc:sldChg>
      <pc:sldChg chg="addSp delSp modSp new mod">
        <pc:chgData name="SUSHANTH KRISHNAMITHRAN" userId="83232746faa60f1b" providerId="LiveId" clId="{F397364A-2844-498B-8BC9-5B49AAB2CB17}" dt="2021-03-09T11:59:54.746" v="571"/>
        <pc:sldMkLst>
          <pc:docMk/>
          <pc:sldMk cId="3151667666" sldId="297"/>
        </pc:sldMkLst>
        <pc:spChg chg="del mod">
          <ac:chgData name="SUSHANTH KRISHNAMITHRAN" userId="83232746faa60f1b" providerId="LiveId" clId="{F397364A-2844-498B-8BC9-5B49AAB2CB17}" dt="2021-03-09T11:42:58.604" v="507" actId="478"/>
          <ac:spMkLst>
            <pc:docMk/>
            <pc:sldMk cId="3151667666" sldId="297"/>
            <ac:spMk id="2" creationId="{F90625EE-7FDB-41D3-B9F2-D4D08A8ACA24}"/>
          </ac:spMkLst>
        </pc:spChg>
        <pc:spChg chg="del mod">
          <ac:chgData name="SUSHANTH KRISHNAMITHRAN" userId="83232746faa60f1b" providerId="LiveId" clId="{F397364A-2844-498B-8BC9-5B49AAB2CB17}" dt="2021-03-09T11:42:54.786" v="505" actId="478"/>
          <ac:spMkLst>
            <pc:docMk/>
            <pc:sldMk cId="3151667666" sldId="297"/>
            <ac:spMk id="3" creationId="{7963D2DF-6FD6-44ED-A10C-DA7E8FB9F418}"/>
          </ac:spMkLst>
        </pc:spChg>
        <pc:picChg chg="add mod">
          <ac:chgData name="SUSHANTH KRISHNAMITHRAN" userId="83232746faa60f1b" providerId="LiveId" clId="{F397364A-2844-498B-8BC9-5B49AAB2CB17}" dt="2021-03-09T11:59:54.746" v="571"/>
          <ac:picMkLst>
            <pc:docMk/>
            <pc:sldMk cId="3151667666" sldId="297"/>
            <ac:picMk id="5" creationId="{DBFB9B0B-8C11-4D47-9718-1A894FE358DE}"/>
          </ac:picMkLst>
        </pc:picChg>
      </pc:sldChg>
      <pc:sldChg chg="addSp delSp modSp new mod">
        <pc:chgData name="SUSHANTH KRISHNAMITHRAN" userId="83232746faa60f1b" providerId="LiveId" clId="{F397364A-2844-498B-8BC9-5B49AAB2CB17}" dt="2021-03-09T12:06:05.420" v="585"/>
        <pc:sldMkLst>
          <pc:docMk/>
          <pc:sldMk cId="4018752876" sldId="298"/>
        </pc:sldMkLst>
        <pc:spChg chg="del mod">
          <ac:chgData name="SUSHANTH KRISHNAMITHRAN" userId="83232746faa60f1b" providerId="LiveId" clId="{F397364A-2844-498B-8BC9-5B49AAB2CB17}" dt="2021-03-09T11:43:07.604" v="511" actId="478"/>
          <ac:spMkLst>
            <pc:docMk/>
            <pc:sldMk cId="4018752876" sldId="298"/>
            <ac:spMk id="2" creationId="{16493C35-D524-4487-A302-F93C1604FE42}"/>
          </ac:spMkLst>
        </pc:spChg>
        <pc:spChg chg="del mod">
          <ac:chgData name="SUSHANTH KRISHNAMITHRAN" userId="83232746faa60f1b" providerId="LiveId" clId="{F397364A-2844-498B-8BC9-5B49AAB2CB17}" dt="2021-03-09T11:43:04.297" v="509" actId="478"/>
          <ac:spMkLst>
            <pc:docMk/>
            <pc:sldMk cId="4018752876" sldId="298"/>
            <ac:spMk id="3" creationId="{21E217F0-0CCD-4037-A057-A6217D8B4F55}"/>
          </ac:spMkLst>
        </pc:spChg>
        <pc:picChg chg="add mod">
          <ac:chgData name="SUSHANTH KRISHNAMITHRAN" userId="83232746faa60f1b" providerId="LiveId" clId="{F397364A-2844-498B-8BC9-5B49AAB2CB17}" dt="2021-03-09T12:06:05.420" v="585"/>
          <ac:picMkLst>
            <pc:docMk/>
            <pc:sldMk cId="4018752876" sldId="298"/>
            <ac:picMk id="5" creationId="{E207864D-BABB-4F9A-8536-DEEB1AF6604D}"/>
          </ac:picMkLst>
        </pc:picChg>
      </pc:sldChg>
      <pc:sldChg chg="addSp delSp modSp new mod">
        <pc:chgData name="SUSHANTH KRISHNAMITHRAN" userId="83232746faa60f1b" providerId="LiveId" clId="{F397364A-2844-498B-8BC9-5B49AAB2CB17}" dt="2021-03-09T12:15:04.027" v="601"/>
        <pc:sldMkLst>
          <pc:docMk/>
          <pc:sldMk cId="227253783" sldId="299"/>
        </pc:sldMkLst>
        <pc:spChg chg="del mod">
          <ac:chgData name="SUSHANTH KRISHNAMITHRAN" userId="83232746faa60f1b" providerId="LiveId" clId="{F397364A-2844-498B-8BC9-5B49AAB2CB17}" dt="2021-03-09T11:43:15.723" v="515" actId="478"/>
          <ac:spMkLst>
            <pc:docMk/>
            <pc:sldMk cId="227253783" sldId="299"/>
            <ac:spMk id="2" creationId="{4E1E1609-8740-4616-97C4-D2F810666385}"/>
          </ac:spMkLst>
        </pc:spChg>
        <pc:spChg chg="del mod">
          <ac:chgData name="SUSHANTH KRISHNAMITHRAN" userId="83232746faa60f1b" providerId="LiveId" clId="{F397364A-2844-498B-8BC9-5B49AAB2CB17}" dt="2021-03-09T11:43:12.633" v="513" actId="478"/>
          <ac:spMkLst>
            <pc:docMk/>
            <pc:sldMk cId="227253783" sldId="299"/>
            <ac:spMk id="3" creationId="{CB0F5E6B-9AFF-49EF-AA72-A9D6E021D70F}"/>
          </ac:spMkLst>
        </pc:spChg>
        <pc:picChg chg="add mod">
          <ac:chgData name="SUSHANTH KRISHNAMITHRAN" userId="83232746faa60f1b" providerId="LiveId" clId="{F397364A-2844-498B-8BC9-5B49AAB2CB17}" dt="2021-03-09T12:15:04.027" v="601"/>
          <ac:picMkLst>
            <pc:docMk/>
            <pc:sldMk cId="227253783" sldId="299"/>
            <ac:picMk id="5" creationId="{4C8A9089-65D5-4260-8360-BEE5CC5F96B0}"/>
          </ac:picMkLst>
        </pc:picChg>
      </pc:sldChg>
      <pc:sldChg chg="addSp delSp modSp new del mod">
        <pc:chgData name="SUSHANTH KRISHNAMITHRAN" userId="83232746faa60f1b" providerId="LiveId" clId="{F397364A-2844-498B-8BC9-5B49AAB2CB17}" dt="2021-03-09T12:34:40.416" v="689" actId="2696"/>
        <pc:sldMkLst>
          <pc:docMk/>
          <pc:sldMk cId="386365356" sldId="300"/>
        </pc:sldMkLst>
        <pc:spChg chg="del mod">
          <ac:chgData name="SUSHANTH KRISHNAMITHRAN" userId="83232746faa60f1b" providerId="LiveId" clId="{F397364A-2844-498B-8BC9-5B49AAB2CB17}" dt="2021-03-09T11:48:20.880" v="521" actId="478"/>
          <ac:spMkLst>
            <pc:docMk/>
            <pc:sldMk cId="386365356" sldId="300"/>
            <ac:spMk id="2" creationId="{13BBEC16-13EC-47F3-8DE6-E517D5138065}"/>
          </ac:spMkLst>
        </pc:spChg>
        <pc:spChg chg="del mod">
          <ac:chgData name="SUSHANTH KRISHNAMITHRAN" userId="83232746faa60f1b" providerId="LiveId" clId="{F397364A-2844-498B-8BC9-5B49AAB2CB17}" dt="2021-03-09T11:48:17.450" v="518" actId="478"/>
          <ac:spMkLst>
            <pc:docMk/>
            <pc:sldMk cId="386365356" sldId="300"/>
            <ac:spMk id="3" creationId="{405EE2B3-03CF-4810-AFFD-CAAC509CDFE6}"/>
          </ac:spMkLst>
        </pc:spChg>
        <pc:spChg chg="add mod">
          <ac:chgData name="SUSHANTH KRISHNAMITHRAN" userId="83232746faa60f1b" providerId="LiveId" clId="{F397364A-2844-498B-8BC9-5B49AAB2CB17}" dt="2021-03-09T11:49:59.251" v="554" actId="1076"/>
          <ac:spMkLst>
            <pc:docMk/>
            <pc:sldMk cId="386365356" sldId="300"/>
            <ac:spMk id="5" creationId="{2F9013FF-EF73-4477-9D8E-4DF4F30E24AD}"/>
          </ac:spMkLst>
        </pc:spChg>
        <pc:graphicFrameChg chg="add">
          <ac:chgData name="SUSHANTH KRISHNAMITHRAN" userId="83232746faa60f1b" providerId="LiveId" clId="{F397364A-2844-498B-8BC9-5B49AAB2CB17}" dt="2021-03-09T11:48:54.381" v="522"/>
          <ac:graphicFrameMkLst>
            <pc:docMk/>
            <pc:sldMk cId="386365356" sldId="300"/>
            <ac:graphicFrameMk id="4" creationId="{825D5A7B-3F72-46A5-9F8D-5FCAE40B481F}"/>
          </ac:graphicFrameMkLst>
        </pc:graphicFrameChg>
      </pc:sldChg>
      <pc:sldChg chg="addSp delSp modSp new mod">
        <pc:chgData name="SUSHANTH KRISHNAMITHRAN" userId="83232746faa60f1b" providerId="LiveId" clId="{F397364A-2844-498B-8BC9-5B49AAB2CB17}" dt="2021-03-09T12:02:15.755" v="578"/>
        <pc:sldMkLst>
          <pc:docMk/>
          <pc:sldMk cId="3681631130" sldId="301"/>
        </pc:sldMkLst>
        <pc:spChg chg="del mod">
          <ac:chgData name="SUSHANTH KRISHNAMITHRAN" userId="83232746faa60f1b" providerId="LiveId" clId="{F397364A-2844-498B-8BC9-5B49AAB2CB17}" dt="2021-03-09T12:01:59.352" v="577" actId="478"/>
          <ac:spMkLst>
            <pc:docMk/>
            <pc:sldMk cId="3681631130" sldId="301"/>
            <ac:spMk id="2" creationId="{BB1FEF5F-5223-4551-A0B1-970D6185B221}"/>
          </ac:spMkLst>
        </pc:spChg>
        <pc:spChg chg="del mod">
          <ac:chgData name="SUSHANTH KRISHNAMITHRAN" userId="83232746faa60f1b" providerId="LiveId" clId="{F397364A-2844-498B-8BC9-5B49AAB2CB17}" dt="2021-03-09T12:01:55.742" v="575" actId="478"/>
          <ac:spMkLst>
            <pc:docMk/>
            <pc:sldMk cId="3681631130" sldId="301"/>
            <ac:spMk id="3" creationId="{BACEB584-50AD-4E0F-AA67-2F54D2E4012E}"/>
          </ac:spMkLst>
        </pc:spChg>
        <pc:picChg chg="add mod">
          <ac:chgData name="SUSHANTH KRISHNAMITHRAN" userId="83232746faa60f1b" providerId="LiveId" clId="{F397364A-2844-498B-8BC9-5B49AAB2CB17}" dt="2021-03-09T12:02:15.755" v="578"/>
          <ac:picMkLst>
            <pc:docMk/>
            <pc:sldMk cId="3681631130" sldId="301"/>
            <ac:picMk id="5" creationId="{90E68FA2-3E0C-4280-A94B-C5ACD058ED93}"/>
          </ac:picMkLst>
        </pc:picChg>
      </pc:sldChg>
      <pc:sldChg chg="addSp delSp modSp new mod">
        <pc:chgData name="SUSHANTH KRISHNAMITHRAN" userId="83232746faa60f1b" providerId="LiveId" clId="{F397364A-2844-498B-8BC9-5B49AAB2CB17}" dt="2021-03-09T12:04:18.494" v="584"/>
        <pc:sldMkLst>
          <pc:docMk/>
          <pc:sldMk cId="4293558329" sldId="302"/>
        </pc:sldMkLst>
        <pc:spChg chg="del mod">
          <ac:chgData name="SUSHANTH KRISHNAMITHRAN" userId="83232746faa60f1b" providerId="LiveId" clId="{F397364A-2844-498B-8BC9-5B49AAB2CB17}" dt="2021-03-09T12:02:37.016" v="583" actId="478"/>
          <ac:spMkLst>
            <pc:docMk/>
            <pc:sldMk cId="4293558329" sldId="302"/>
            <ac:spMk id="2" creationId="{01F6447E-241C-4843-8CE8-D8CB148E606A}"/>
          </ac:spMkLst>
        </pc:spChg>
        <pc:spChg chg="del mod">
          <ac:chgData name="SUSHANTH KRISHNAMITHRAN" userId="83232746faa60f1b" providerId="LiveId" clId="{F397364A-2844-498B-8BC9-5B49AAB2CB17}" dt="2021-03-09T12:02:31.694" v="581" actId="478"/>
          <ac:spMkLst>
            <pc:docMk/>
            <pc:sldMk cId="4293558329" sldId="302"/>
            <ac:spMk id="3" creationId="{3FD00282-0E9D-42E4-B7F2-FF70B44B26EC}"/>
          </ac:spMkLst>
        </pc:spChg>
        <pc:picChg chg="add mod">
          <ac:chgData name="SUSHANTH KRISHNAMITHRAN" userId="83232746faa60f1b" providerId="LiveId" clId="{F397364A-2844-498B-8BC9-5B49AAB2CB17}" dt="2021-03-09T12:04:18.494" v="584"/>
          <ac:picMkLst>
            <pc:docMk/>
            <pc:sldMk cId="4293558329" sldId="302"/>
            <ac:picMk id="5" creationId="{CC885FAD-7A3E-4735-A516-3EF959C1EA71}"/>
          </ac:picMkLst>
        </pc:picChg>
      </pc:sldChg>
      <pc:sldChg chg="addSp delSp modSp new mod">
        <pc:chgData name="SUSHANTH KRISHNAMITHRAN" userId="83232746faa60f1b" providerId="LiveId" clId="{F397364A-2844-498B-8BC9-5B49AAB2CB17}" dt="2021-03-09T12:15:28.414" v="602"/>
        <pc:sldMkLst>
          <pc:docMk/>
          <pc:sldMk cId="2975462385" sldId="303"/>
        </pc:sldMkLst>
        <pc:spChg chg="del mod">
          <ac:chgData name="SUSHANTH KRISHNAMITHRAN" userId="83232746faa60f1b" providerId="LiveId" clId="{F397364A-2844-498B-8BC9-5B49AAB2CB17}" dt="2021-03-09T12:06:27.239" v="592" actId="478"/>
          <ac:spMkLst>
            <pc:docMk/>
            <pc:sldMk cId="2975462385" sldId="303"/>
            <ac:spMk id="2" creationId="{9A1E1D75-1CFE-4E50-B26D-486130FACF16}"/>
          </ac:spMkLst>
        </pc:spChg>
        <pc:spChg chg="del mod">
          <ac:chgData name="SUSHANTH KRISHNAMITHRAN" userId="83232746faa60f1b" providerId="LiveId" clId="{F397364A-2844-498B-8BC9-5B49AAB2CB17}" dt="2021-03-09T12:06:24.041" v="590" actId="478"/>
          <ac:spMkLst>
            <pc:docMk/>
            <pc:sldMk cId="2975462385" sldId="303"/>
            <ac:spMk id="3" creationId="{D1F2F90E-99B1-48FD-A45D-9634492780A7}"/>
          </ac:spMkLst>
        </pc:spChg>
        <pc:picChg chg="add mod">
          <ac:chgData name="SUSHANTH KRISHNAMITHRAN" userId="83232746faa60f1b" providerId="LiveId" clId="{F397364A-2844-498B-8BC9-5B49AAB2CB17}" dt="2021-03-09T12:15:28.414" v="602"/>
          <ac:picMkLst>
            <pc:docMk/>
            <pc:sldMk cId="2975462385" sldId="303"/>
            <ac:picMk id="5" creationId="{36316883-4D64-4247-93D7-34862448C423}"/>
          </ac:picMkLst>
        </pc:picChg>
      </pc:sldChg>
      <pc:sldChg chg="addSp delSp modSp new mod">
        <pc:chgData name="SUSHANTH KRISHNAMITHRAN" userId="83232746faa60f1b" providerId="LiveId" clId="{F397364A-2844-498B-8BC9-5B49AAB2CB17}" dt="2021-03-09T12:16:00.372" v="603"/>
        <pc:sldMkLst>
          <pc:docMk/>
          <pc:sldMk cId="58226920" sldId="304"/>
        </pc:sldMkLst>
        <pc:spChg chg="del mod">
          <ac:chgData name="SUSHANTH KRISHNAMITHRAN" userId="83232746faa60f1b" providerId="LiveId" clId="{F397364A-2844-498B-8BC9-5B49AAB2CB17}" dt="2021-03-09T12:06:36.420" v="596" actId="478"/>
          <ac:spMkLst>
            <pc:docMk/>
            <pc:sldMk cId="58226920" sldId="304"/>
            <ac:spMk id="2" creationId="{CD2FCD56-D7BE-427A-8A22-814CB319607C}"/>
          </ac:spMkLst>
        </pc:spChg>
        <pc:spChg chg="del mod">
          <ac:chgData name="SUSHANTH KRISHNAMITHRAN" userId="83232746faa60f1b" providerId="LiveId" clId="{F397364A-2844-498B-8BC9-5B49AAB2CB17}" dt="2021-03-09T12:06:33.479" v="594" actId="478"/>
          <ac:spMkLst>
            <pc:docMk/>
            <pc:sldMk cId="58226920" sldId="304"/>
            <ac:spMk id="3" creationId="{A8385630-07C9-4219-B7A4-AAA59FE4AB27}"/>
          </ac:spMkLst>
        </pc:spChg>
        <pc:picChg chg="add mod">
          <ac:chgData name="SUSHANTH KRISHNAMITHRAN" userId="83232746faa60f1b" providerId="LiveId" clId="{F397364A-2844-498B-8BC9-5B49AAB2CB17}" dt="2021-03-09T12:16:00.372" v="603"/>
          <ac:picMkLst>
            <pc:docMk/>
            <pc:sldMk cId="58226920" sldId="304"/>
            <ac:picMk id="5" creationId="{2DE52B30-BE71-452A-9730-9433756D11C1}"/>
          </ac:picMkLst>
        </pc:picChg>
      </pc:sldChg>
      <pc:sldChg chg="addSp delSp modSp new mod">
        <pc:chgData name="SUSHANTH KRISHNAMITHRAN" userId="83232746faa60f1b" providerId="LiveId" clId="{F397364A-2844-498B-8BC9-5B49AAB2CB17}" dt="2021-03-09T12:16:16.330" v="604"/>
        <pc:sldMkLst>
          <pc:docMk/>
          <pc:sldMk cId="2430178219" sldId="305"/>
        </pc:sldMkLst>
        <pc:spChg chg="del mod">
          <ac:chgData name="SUSHANTH KRISHNAMITHRAN" userId="83232746faa60f1b" providerId="LiveId" clId="{F397364A-2844-498B-8BC9-5B49AAB2CB17}" dt="2021-03-09T12:06:46.773" v="600" actId="478"/>
          <ac:spMkLst>
            <pc:docMk/>
            <pc:sldMk cId="2430178219" sldId="305"/>
            <ac:spMk id="2" creationId="{932B9086-62CE-46C1-8CF9-FEBC848A0C61}"/>
          </ac:spMkLst>
        </pc:spChg>
        <pc:spChg chg="del mod">
          <ac:chgData name="SUSHANTH KRISHNAMITHRAN" userId="83232746faa60f1b" providerId="LiveId" clId="{F397364A-2844-498B-8BC9-5B49AAB2CB17}" dt="2021-03-09T12:06:42.095" v="598" actId="478"/>
          <ac:spMkLst>
            <pc:docMk/>
            <pc:sldMk cId="2430178219" sldId="305"/>
            <ac:spMk id="3" creationId="{DC7B34B0-2489-4AAA-9076-9AE024D75531}"/>
          </ac:spMkLst>
        </pc:spChg>
        <pc:picChg chg="add mod">
          <ac:chgData name="SUSHANTH KRISHNAMITHRAN" userId="83232746faa60f1b" providerId="LiveId" clId="{F397364A-2844-498B-8BC9-5B49AAB2CB17}" dt="2021-03-09T12:16:16.330" v="604"/>
          <ac:picMkLst>
            <pc:docMk/>
            <pc:sldMk cId="2430178219" sldId="305"/>
            <ac:picMk id="5" creationId="{4F9EAF51-7770-4E3D-A8B1-B889FA4AE3D8}"/>
          </ac:picMkLst>
        </pc:picChg>
      </pc:sldChg>
      <pc:sldChg chg="addSp delSp modSp new mod">
        <pc:chgData name="SUSHANTH KRISHNAMITHRAN" userId="83232746faa60f1b" providerId="LiveId" clId="{F397364A-2844-498B-8BC9-5B49AAB2CB17}" dt="2021-03-09T12:31:16.334" v="646"/>
        <pc:sldMkLst>
          <pc:docMk/>
          <pc:sldMk cId="907562349" sldId="306"/>
        </pc:sldMkLst>
        <pc:spChg chg="del mod">
          <ac:chgData name="SUSHANTH KRISHNAMITHRAN" userId="83232746faa60f1b" providerId="LiveId" clId="{F397364A-2844-498B-8BC9-5B49AAB2CB17}" dt="2021-03-09T12:29:46.103" v="644" actId="478"/>
          <ac:spMkLst>
            <pc:docMk/>
            <pc:sldMk cId="907562349" sldId="306"/>
            <ac:spMk id="2" creationId="{6CD37260-0429-4107-B2C8-C724FDE8118F}"/>
          </ac:spMkLst>
        </pc:spChg>
        <pc:spChg chg="del mod">
          <ac:chgData name="SUSHANTH KRISHNAMITHRAN" userId="83232746faa60f1b" providerId="LiveId" clId="{F397364A-2844-498B-8BC9-5B49AAB2CB17}" dt="2021-03-09T12:29:42.614" v="642" actId="478"/>
          <ac:spMkLst>
            <pc:docMk/>
            <pc:sldMk cId="907562349" sldId="306"/>
            <ac:spMk id="3" creationId="{9E8865DE-BEC9-4DA9-8074-CBC8E4500C5F}"/>
          </ac:spMkLst>
        </pc:spChg>
        <pc:picChg chg="add mod">
          <ac:chgData name="SUSHANTH KRISHNAMITHRAN" userId="83232746faa60f1b" providerId="LiveId" clId="{F397364A-2844-498B-8BC9-5B49AAB2CB17}" dt="2021-03-09T12:31:16.334" v="646"/>
          <ac:picMkLst>
            <pc:docMk/>
            <pc:sldMk cId="907562349" sldId="306"/>
            <ac:picMk id="5" creationId="{800AA223-5CA0-4147-9568-1DEAC73EF9E5}"/>
          </ac:picMkLst>
        </pc:picChg>
      </pc:sldChg>
      <pc:sldChg chg="addSp delSp modSp new mod">
        <pc:chgData name="SUSHANTH KRISHNAMITHRAN" userId="83232746faa60f1b" providerId="LiveId" clId="{F397364A-2844-498B-8BC9-5B49AAB2CB17}" dt="2021-03-09T12:32:29.492" v="651"/>
        <pc:sldMkLst>
          <pc:docMk/>
          <pc:sldMk cId="4241689674" sldId="307"/>
        </pc:sldMkLst>
        <pc:spChg chg="del mod">
          <ac:chgData name="SUSHANTH KRISHNAMITHRAN" userId="83232746faa60f1b" providerId="LiveId" clId="{F397364A-2844-498B-8BC9-5B49AAB2CB17}" dt="2021-03-09T12:31:42.776" v="650" actId="478"/>
          <ac:spMkLst>
            <pc:docMk/>
            <pc:sldMk cId="4241689674" sldId="307"/>
            <ac:spMk id="2" creationId="{DE7DF322-BDF7-4CCD-B1A1-6F8AA573B214}"/>
          </ac:spMkLst>
        </pc:spChg>
        <pc:spChg chg="del mod">
          <ac:chgData name="SUSHANTH KRISHNAMITHRAN" userId="83232746faa60f1b" providerId="LiveId" clId="{F397364A-2844-498B-8BC9-5B49AAB2CB17}" dt="2021-03-09T12:31:38.983" v="648" actId="478"/>
          <ac:spMkLst>
            <pc:docMk/>
            <pc:sldMk cId="4241689674" sldId="307"/>
            <ac:spMk id="3" creationId="{64611302-B891-4A7B-8E5D-2662AAF91E23}"/>
          </ac:spMkLst>
        </pc:spChg>
        <pc:picChg chg="add mod">
          <ac:chgData name="SUSHANTH KRISHNAMITHRAN" userId="83232746faa60f1b" providerId="LiveId" clId="{F397364A-2844-498B-8BC9-5B49AAB2CB17}" dt="2021-03-09T12:32:29.492" v="651"/>
          <ac:picMkLst>
            <pc:docMk/>
            <pc:sldMk cId="4241689674" sldId="307"/>
            <ac:picMk id="5" creationId="{61F277D7-E76B-4C60-992D-0FECCB9D057B}"/>
          </ac:picMkLst>
        </pc:picChg>
      </pc:sldChg>
      <pc:sldChg chg="addSp delSp modSp new mod">
        <pc:chgData name="SUSHANTH KRISHNAMITHRAN" userId="83232746faa60f1b" providerId="LiveId" clId="{F397364A-2844-498B-8BC9-5B49AAB2CB17}" dt="2021-03-09T12:34:29.829" v="688" actId="255"/>
        <pc:sldMkLst>
          <pc:docMk/>
          <pc:sldMk cId="395528881" sldId="308"/>
        </pc:sldMkLst>
        <pc:spChg chg="del mod">
          <ac:chgData name="SUSHANTH KRISHNAMITHRAN" userId="83232746faa60f1b" providerId="LiveId" clId="{F397364A-2844-498B-8BC9-5B49AAB2CB17}" dt="2021-03-09T12:32:57.183" v="656" actId="478"/>
          <ac:spMkLst>
            <pc:docMk/>
            <pc:sldMk cId="395528881" sldId="308"/>
            <ac:spMk id="2" creationId="{4D04CDE8-EC47-49DC-9199-D159CDF9BC04}"/>
          </ac:spMkLst>
        </pc:spChg>
        <pc:spChg chg="del mod">
          <ac:chgData name="SUSHANTH KRISHNAMITHRAN" userId="83232746faa60f1b" providerId="LiveId" clId="{F397364A-2844-498B-8BC9-5B49AAB2CB17}" dt="2021-03-09T12:32:53.724" v="654" actId="478"/>
          <ac:spMkLst>
            <pc:docMk/>
            <pc:sldMk cId="395528881" sldId="308"/>
            <ac:spMk id="3" creationId="{82505A3E-5B8C-4B89-BC76-CB132161F5B9}"/>
          </ac:spMkLst>
        </pc:spChg>
        <pc:spChg chg="add mod">
          <ac:chgData name="SUSHANTH KRISHNAMITHRAN" userId="83232746faa60f1b" providerId="LiveId" clId="{F397364A-2844-498B-8BC9-5B49AAB2CB17}" dt="2021-03-09T12:34:29.829" v="688" actId="255"/>
          <ac:spMkLst>
            <pc:docMk/>
            <pc:sldMk cId="395528881" sldId="308"/>
            <ac:spMk id="5" creationId="{84C2B73F-A04F-46D1-9AC1-3A577E373786}"/>
          </ac:spMkLst>
        </pc:spChg>
        <pc:graphicFrameChg chg="add">
          <ac:chgData name="SUSHANTH KRISHNAMITHRAN" userId="83232746faa60f1b" providerId="LiveId" clId="{F397364A-2844-498B-8BC9-5B49AAB2CB17}" dt="2021-03-09T12:33:34.684" v="657"/>
          <ac:graphicFrameMkLst>
            <pc:docMk/>
            <pc:sldMk cId="395528881" sldId="308"/>
            <ac:graphicFrameMk id="4" creationId="{7D7CDCB8-B77A-4B22-9AFE-50D1324A5A9A}"/>
          </ac:graphicFrameMkLst>
        </pc:graphicFrameChg>
      </pc:sldChg>
      <pc:sldChg chg="addSp delSp modSp new mod">
        <pc:chgData name="SUSHANTH KRISHNAMITHRAN" userId="83232746faa60f1b" providerId="LiveId" clId="{F397364A-2844-498B-8BC9-5B49AAB2CB17}" dt="2021-03-09T12:35:59.665" v="698" actId="14100"/>
        <pc:sldMkLst>
          <pc:docMk/>
          <pc:sldMk cId="2788802685" sldId="309"/>
        </pc:sldMkLst>
        <pc:spChg chg="del mod">
          <ac:chgData name="SUSHANTH KRISHNAMITHRAN" userId="83232746faa60f1b" providerId="LiveId" clId="{F397364A-2844-498B-8BC9-5B49AAB2CB17}" dt="2021-03-09T12:35:28.065" v="694" actId="478"/>
          <ac:spMkLst>
            <pc:docMk/>
            <pc:sldMk cId="2788802685" sldId="309"/>
            <ac:spMk id="2" creationId="{F64E5E61-F70F-4C21-AE4D-E23430F1DF9F}"/>
          </ac:spMkLst>
        </pc:spChg>
        <pc:spChg chg="del mod">
          <ac:chgData name="SUSHANTH KRISHNAMITHRAN" userId="83232746faa60f1b" providerId="LiveId" clId="{F397364A-2844-498B-8BC9-5B49AAB2CB17}" dt="2021-03-09T12:35:24.169" v="692" actId="478"/>
          <ac:spMkLst>
            <pc:docMk/>
            <pc:sldMk cId="2788802685" sldId="309"/>
            <ac:spMk id="3" creationId="{AD94EA08-ED8C-4075-891E-FA699AEC97FD}"/>
          </ac:spMkLst>
        </pc:spChg>
        <pc:graphicFrameChg chg="add mod modGraphic">
          <ac:chgData name="SUSHANTH KRISHNAMITHRAN" userId="83232746faa60f1b" providerId="LiveId" clId="{F397364A-2844-498B-8BC9-5B49AAB2CB17}" dt="2021-03-09T12:35:59.665" v="698" actId="14100"/>
          <ac:graphicFrameMkLst>
            <pc:docMk/>
            <pc:sldMk cId="2788802685" sldId="309"/>
            <ac:graphicFrameMk id="4" creationId="{4BC7CA9A-8A6F-43F2-8809-E101EABA756E}"/>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759CA9-062A-429B-A79C-6458F3B85875}" type="datetimeFigureOut">
              <a:rPr lang="en-IN" smtClean="0"/>
              <a:t>13-04-2021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5DCA3A-995A-4C31-B256-1C748BC9F989}" type="slidenum">
              <a:rPr lang="en-IN" smtClean="0"/>
              <a:t>‹#›</a:t>
            </a:fld>
            <a:endParaRPr lang="en-IN"/>
          </a:p>
        </p:txBody>
      </p:sp>
    </p:spTree>
    <p:extLst>
      <p:ext uri="{BB962C8B-B14F-4D97-AF65-F5344CB8AC3E}">
        <p14:creationId xmlns:p14="http://schemas.microsoft.com/office/powerpoint/2010/main" val="113355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05DCA3A-995A-4C31-B256-1C748BC9F989}" type="slidenum">
              <a:rPr lang="en-IN" smtClean="0"/>
              <a:t>35</a:t>
            </a:fld>
            <a:endParaRPr lang="en-IN"/>
          </a:p>
        </p:txBody>
      </p:sp>
    </p:spTree>
    <p:extLst>
      <p:ext uri="{BB962C8B-B14F-4D97-AF65-F5344CB8AC3E}">
        <p14:creationId xmlns:p14="http://schemas.microsoft.com/office/powerpoint/2010/main" val="3003556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4F62-BD62-4F55-B25D-97DF65FC3411}"/>
              </a:ext>
            </a:extLst>
          </p:cNvPr>
          <p:cNvSpPr>
            <a:spLocks noGrp="1"/>
          </p:cNvSpPr>
          <p:nvPr>
            <p:ph type="title"/>
          </p:nvPr>
        </p:nvSpPr>
        <p:spPr/>
        <p:txBody>
          <a:bodyPr>
            <a:normAutofit/>
          </a:bodyPr>
          <a:lstStyle/>
          <a:p>
            <a:r>
              <a:rPr lang="en-IN" sz="2400" dirty="0"/>
              <a:t>SINGLE-ENDED 10T SRAM CELL WITH IMPROVED STABILITY</a:t>
            </a:r>
          </a:p>
        </p:txBody>
      </p:sp>
      <p:sp>
        <p:nvSpPr>
          <p:cNvPr id="4" name="Content Placeholder 3">
            <a:extLst>
              <a:ext uri="{FF2B5EF4-FFF2-40B4-BE49-F238E27FC236}">
                <a16:creationId xmlns:a16="http://schemas.microsoft.com/office/drawing/2014/main" id="{1FF18485-7969-4EAE-B6B7-C576782BD3FB}"/>
              </a:ext>
            </a:extLst>
          </p:cNvPr>
          <p:cNvSpPr>
            <a:spLocks noGrp="1"/>
          </p:cNvSpPr>
          <p:nvPr>
            <p:ph idx="1"/>
          </p:nvPr>
        </p:nvSpPr>
        <p:spPr>
          <a:xfrm>
            <a:off x="457200" y="999294"/>
            <a:ext cx="8214864" cy="4909519"/>
          </a:xfrm>
        </p:spPr>
        <p:txBody>
          <a:bodyPr>
            <a:normAutofit fontScale="92500" lnSpcReduction="20000"/>
          </a:bodyPr>
          <a:lstStyle/>
          <a:p>
            <a:pPr marL="0" indent="0" algn="ctr">
              <a:buNone/>
            </a:pPr>
            <a:r>
              <a:rPr lang="en-IN" sz="2000" dirty="0"/>
              <a:t>Presented by</a:t>
            </a:r>
          </a:p>
          <a:p>
            <a:pPr marL="0" indent="0" algn="ctr">
              <a:buNone/>
            </a:pPr>
            <a:r>
              <a:rPr lang="en-IN" sz="2000" dirty="0"/>
              <a:t>SHRUTHI KRISHNAMITHRAN               312317106168</a:t>
            </a:r>
          </a:p>
          <a:p>
            <a:pPr marL="0" indent="0" algn="ctr">
              <a:buNone/>
            </a:pPr>
            <a:r>
              <a:rPr lang="en-IN" sz="2000" dirty="0"/>
              <a:t>YAVANIKA.N                                             312317106306</a:t>
            </a:r>
          </a:p>
          <a:p>
            <a:pPr marL="0" indent="0" algn="ctr">
              <a:buNone/>
            </a:pPr>
            <a:r>
              <a:rPr lang="en-IN" sz="2000" dirty="0"/>
              <a:t>Guided by MRS.G.ANITHA, B.E., M.E.,</a:t>
            </a:r>
          </a:p>
          <a:p>
            <a:pPr marL="0" indent="0" algn="ctr">
              <a:buNone/>
            </a:pPr>
            <a:r>
              <a:rPr lang="en-IN" sz="2000" dirty="0"/>
              <a:t>ASSISTANT PROFESSOR </a:t>
            </a:r>
          </a:p>
          <a:p>
            <a:pPr marL="0" indent="0" algn="ctr">
              <a:buNone/>
            </a:pPr>
            <a:endParaRPr lang="en-IN" sz="2000" dirty="0"/>
          </a:p>
          <a:p>
            <a:pPr marL="0" indent="0" algn="ctr">
              <a:buNone/>
            </a:pPr>
            <a:endParaRPr lang="en-IN" sz="2000" dirty="0"/>
          </a:p>
          <a:p>
            <a:pPr marL="0" indent="0" algn="ctr">
              <a:buNone/>
            </a:pPr>
            <a:endParaRPr lang="en-IN" sz="2000" dirty="0"/>
          </a:p>
          <a:p>
            <a:pPr marL="0" indent="0" algn="ctr">
              <a:buNone/>
            </a:pPr>
            <a:endParaRPr lang="en-IN" sz="2000" dirty="0"/>
          </a:p>
          <a:p>
            <a:pPr marL="0" indent="0" algn="ctr">
              <a:buNone/>
            </a:pPr>
            <a:endParaRPr lang="en-IN" sz="2000" dirty="0"/>
          </a:p>
          <a:p>
            <a:pPr marL="0" indent="0" algn="ctr">
              <a:buNone/>
            </a:pPr>
            <a:endParaRPr lang="en-IN" sz="2000" dirty="0"/>
          </a:p>
          <a:p>
            <a:pPr marL="0" indent="0" algn="ctr">
              <a:buNone/>
            </a:pPr>
            <a:endParaRPr lang="en-IN" sz="2000" dirty="0"/>
          </a:p>
          <a:p>
            <a:pPr marL="0" indent="0" algn="ctr">
              <a:buNone/>
            </a:pPr>
            <a:endParaRPr lang="en-IN" sz="2000" dirty="0"/>
          </a:p>
          <a:p>
            <a:pPr marL="0" indent="0" algn="ctr">
              <a:buNone/>
            </a:pPr>
            <a:r>
              <a:rPr lang="en-IN" sz="2200" dirty="0"/>
              <a:t>Department of Electronics &amp; Communication Engineering,</a:t>
            </a:r>
          </a:p>
          <a:p>
            <a:pPr marL="0" indent="0" algn="ctr">
              <a:buNone/>
            </a:pPr>
            <a:r>
              <a:rPr lang="en-IN" sz="2200" dirty="0"/>
              <a:t>St. Joseph’s College Of Engineering,</a:t>
            </a:r>
          </a:p>
          <a:p>
            <a:pPr marL="0" indent="0" algn="ctr">
              <a:buNone/>
            </a:pPr>
            <a:r>
              <a:rPr lang="en-IN" sz="2200" dirty="0"/>
              <a:t>Chennai-119</a:t>
            </a:r>
          </a:p>
          <a:p>
            <a:pPr marL="0" indent="0" algn="ctr">
              <a:buNone/>
            </a:pPr>
            <a:endParaRPr lang="en-IN" sz="2000" dirty="0"/>
          </a:p>
          <a:p>
            <a:pPr marL="0" indent="0" algn="ctr">
              <a:buNone/>
            </a:pPr>
            <a:endParaRPr lang="en-IN" sz="2000" dirty="0"/>
          </a:p>
          <a:p>
            <a:pPr marL="0" indent="0" algn="ctr">
              <a:buNone/>
            </a:pPr>
            <a:endParaRPr lang="en-IN" sz="2000" dirty="0"/>
          </a:p>
          <a:p>
            <a:pPr marL="0" indent="0" algn="ctr">
              <a:buNone/>
            </a:pPr>
            <a:endParaRPr lang="en-IN" sz="2000" dirty="0"/>
          </a:p>
          <a:p>
            <a:pPr marL="0" indent="0" algn="ctr">
              <a:buNone/>
            </a:pPr>
            <a:endParaRPr lang="en-IN" sz="2000" dirty="0"/>
          </a:p>
        </p:txBody>
      </p:sp>
      <p:pic>
        <p:nvPicPr>
          <p:cNvPr id="1028" name="Picture 4" descr="ST. JOSEPH'S COLLEGE OF ENGINEERING CHENNAI Reviews | Address | Phone  Number | Courses">
            <a:extLst>
              <a:ext uri="{FF2B5EF4-FFF2-40B4-BE49-F238E27FC236}">
                <a16:creationId xmlns:a16="http://schemas.microsoft.com/office/drawing/2014/main" id="{CEA486BD-AAD7-40BC-959D-B636E02D6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49" y="2514601"/>
            <a:ext cx="2457451" cy="1889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362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BB80C-5A18-4215-9698-848BD401D51E}"/>
              </a:ext>
            </a:extLst>
          </p:cNvPr>
          <p:cNvSpPr>
            <a:spLocks noGrp="1"/>
          </p:cNvSpPr>
          <p:nvPr>
            <p:ph idx="1"/>
          </p:nvPr>
        </p:nvSpPr>
        <p:spPr>
          <a:xfrm>
            <a:off x="266700" y="1143000"/>
            <a:ext cx="8610600" cy="5029200"/>
          </a:xfrm>
        </p:spPr>
        <p:txBody>
          <a:bodyPr>
            <a:normAutofit/>
          </a:bodyPr>
          <a:lstStyle/>
          <a:p>
            <a:r>
              <a:rPr lang="en-IN" sz="2800" dirty="0"/>
              <a:t>Cross coupled inverter pairs.</a:t>
            </a:r>
          </a:p>
          <a:p>
            <a:r>
              <a:rPr lang="en-IN" sz="2800" dirty="0"/>
              <a:t>Access transistors to control read/write operations.</a:t>
            </a:r>
          </a:p>
          <a:p>
            <a:r>
              <a:rPr lang="en-IN" sz="2800" dirty="0"/>
              <a:t>WL=1, enables read/write operations.</a:t>
            </a:r>
          </a:p>
          <a:p>
            <a:r>
              <a:rPr lang="en-IN" sz="2800" dirty="0"/>
              <a:t>WL=0, memory in hold state.</a:t>
            </a:r>
          </a:p>
        </p:txBody>
      </p:sp>
    </p:spTree>
    <p:extLst>
      <p:ext uri="{BB962C8B-B14F-4D97-AF65-F5344CB8AC3E}">
        <p14:creationId xmlns:p14="http://schemas.microsoft.com/office/powerpoint/2010/main" val="256679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0AA223-5CA0-4147-9568-1DEAC73EF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90756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277D7-E76B-4C60-992D-0FECCB9D0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241689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D7CDCB8-B77A-4B22-9AFE-50D1324A5A9A}"/>
              </a:ext>
            </a:extLst>
          </p:cNvPr>
          <p:cNvGraphicFramePr>
            <a:graphicFrameLocks noGrp="1"/>
          </p:cNvGraphicFramePr>
          <p:nvPr/>
        </p:nvGraphicFramePr>
        <p:xfrm>
          <a:off x="457200" y="1600200"/>
          <a:ext cx="8229600" cy="43434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87977297"/>
                    </a:ext>
                  </a:extLst>
                </a:gridCol>
                <a:gridCol w="2743200">
                  <a:extLst>
                    <a:ext uri="{9D8B030D-6E8A-4147-A177-3AD203B41FA5}">
                      <a16:colId xmlns:a16="http://schemas.microsoft.com/office/drawing/2014/main" val="1631412390"/>
                    </a:ext>
                  </a:extLst>
                </a:gridCol>
                <a:gridCol w="2743200">
                  <a:extLst>
                    <a:ext uri="{9D8B030D-6E8A-4147-A177-3AD203B41FA5}">
                      <a16:colId xmlns:a16="http://schemas.microsoft.com/office/drawing/2014/main" val="404710338"/>
                    </a:ext>
                  </a:extLst>
                </a:gridCol>
              </a:tblGrid>
              <a:tr h="868680">
                <a:tc>
                  <a:txBody>
                    <a:bodyPr/>
                    <a:lstStyle/>
                    <a:p>
                      <a:r>
                        <a:rPr lang="en-IN" dirty="0"/>
                        <a:t>IN1</a:t>
                      </a:r>
                    </a:p>
                  </a:txBody>
                  <a:tcPr/>
                </a:tc>
                <a:tc>
                  <a:txBody>
                    <a:bodyPr/>
                    <a:lstStyle/>
                    <a:p>
                      <a:r>
                        <a:rPr lang="en-IN" dirty="0"/>
                        <a:t>IN2</a:t>
                      </a:r>
                    </a:p>
                  </a:txBody>
                  <a:tcPr/>
                </a:tc>
                <a:tc>
                  <a:txBody>
                    <a:bodyPr/>
                    <a:lstStyle/>
                    <a:p>
                      <a:r>
                        <a:rPr lang="en-IN" dirty="0"/>
                        <a:t>OUT</a:t>
                      </a:r>
                    </a:p>
                  </a:txBody>
                  <a:tcPr/>
                </a:tc>
                <a:extLst>
                  <a:ext uri="{0D108BD9-81ED-4DB2-BD59-A6C34878D82A}">
                    <a16:rowId xmlns:a16="http://schemas.microsoft.com/office/drawing/2014/main" val="720682661"/>
                  </a:ext>
                </a:extLst>
              </a:tr>
              <a:tr h="868680">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653272077"/>
                  </a:ext>
                </a:extLst>
              </a:tr>
              <a:tr h="868680">
                <a:tc>
                  <a:txBody>
                    <a:bodyPr/>
                    <a:lstStyle/>
                    <a:p>
                      <a:r>
                        <a:rPr lang="en-IN" dirty="0"/>
                        <a:t>0</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3505903650"/>
                  </a:ext>
                </a:extLst>
              </a:tr>
              <a:tr h="868680">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27485464"/>
                  </a:ext>
                </a:extLst>
              </a:tr>
              <a:tr h="868680">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3983908018"/>
                  </a:ext>
                </a:extLst>
              </a:tr>
            </a:tbl>
          </a:graphicData>
        </a:graphic>
      </p:graphicFrame>
      <p:sp>
        <p:nvSpPr>
          <p:cNvPr id="5" name="TextBox 4">
            <a:extLst>
              <a:ext uri="{FF2B5EF4-FFF2-40B4-BE49-F238E27FC236}">
                <a16:creationId xmlns:a16="http://schemas.microsoft.com/office/drawing/2014/main" id="{84C2B73F-A04F-46D1-9AC1-3A577E373786}"/>
              </a:ext>
            </a:extLst>
          </p:cNvPr>
          <p:cNvSpPr txBox="1"/>
          <p:nvPr/>
        </p:nvSpPr>
        <p:spPr>
          <a:xfrm>
            <a:off x="3200400" y="990600"/>
            <a:ext cx="3602869" cy="400110"/>
          </a:xfrm>
          <a:prstGeom prst="rect">
            <a:avLst/>
          </a:prstGeom>
          <a:noFill/>
        </p:spPr>
        <p:txBody>
          <a:bodyPr wrap="square" rtlCol="0">
            <a:spAutoFit/>
          </a:bodyPr>
          <a:lstStyle/>
          <a:p>
            <a:r>
              <a:rPr lang="en-IN" sz="2000" dirty="0"/>
              <a:t>EXISTING SYSTEM TRUTH TABLE</a:t>
            </a:r>
          </a:p>
        </p:txBody>
      </p:sp>
    </p:spTree>
    <p:extLst>
      <p:ext uri="{BB962C8B-B14F-4D97-AF65-F5344CB8AC3E}">
        <p14:creationId xmlns:p14="http://schemas.microsoft.com/office/powerpoint/2010/main" val="39552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AE9BB0-88ED-4040-9A88-53C99D7A0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976252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FEEB98-F234-43CD-A860-6AD494574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45680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40A084-5215-4F2E-BDA5-AC9867D84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51545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2142D-ACB2-401D-9402-3277D02C5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487177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02B244-165F-4B1B-BD03-A71FD822D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964961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2AEF0B-6167-4ACB-988E-DD67B97BF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4364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BEE9-607C-4B51-8888-B59553F0DFD0}"/>
              </a:ext>
            </a:extLst>
          </p:cNvPr>
          <p:cNvSpPr>
            <a:spLocks noGrp="1"/>
          </p:cNvSpPr>
          <p:nvPr>
            <p:ph type="title"/>
          </p:nvPr>
        </p:nvSpPr>
        <p:spPr/>
        <p:txBody>
          <a:bodyPr>
            <a:normAutofit/>
          </a:bodyPr>
          <a:lstStyle/>
          <a:p>
            <a:r>
              <a:rPr lang="en-IN" sz="3600" u="sng" dirty="0"/>
              <a:t>CONTENT</a:t>
            </a:r>
          </a:p>
        </p:txBody>
      </p:sp>
      <p:sp>
        <p:nvSpPr>
          <p:cNvPr id="3" name="Content Placeholder 2">
            <a:extLst>
              <a:ext uri="{FF2B5EF4-FFF2-40B4-BE49-F238E27FC236}">
                <a16:creationId xmlns:a16="http://schemas.microsoft.com/office/drawing/2014/main" id="{617A420C-350B-4428-A84F-8B100FD734FB}"/>
              </a:ext>
            </a:extLst>
          </p:cNvPr>
          <p:cNvSpPr>
            <a:spLocks noGrp="1"/>
          </p:cNvSpPr>
          <p:nvPr>
            <p:ph idx="1"/>
          </p:nvPr>
        </p:nvSpPr>
        <p:spPr/>
        <p:txBody>
          <a:bodyPr/>
          <a:lstStyle/>
          <a:p>
            <a:r>
              <a:rPr lang="en-IN" sz="2800" dirty="0"/>
              <a:t>Objective</a:t>
            </a:r>
          </a:p>
          <a:p>
            <a:r>
              <a:rPr lang="en-IN" sz="2800" dirty="0"/>
              <a:t>Literature review</a:t>
            </a:r>
          </a:p>
          <a:p>
            <a:r>
              <a:rPr lang="en-IN" sz="2800" dirty="0"/>
              <a:t>Existing system</a:t>
            </a:r>
          </a:p>
          <a:p>
            <a:r>
              <a:rPr lang="en-IN" sz="2800" dirty="0"/>
              <a:t>Working operation of proposed system</a:t>
            </a:r>
          </a:p>
          <a:p>
            <a:r>
              <a:rPr lang="en-IN" sz="2800" dirty="0"/>
              <a:t>Applications</a:t>
            </a:r>
          </a:p>
          <a:p>
            <a:r>
              <a:rPr lang="en-IN" sz="2800" dirty="0"/>
              <a:t>Software Tools</a:t>
            </a:r>
          </a:p>
          <a:p>
            <a:r>
              <a:rPr lang="en-IN" sz="2800" dirty="0"/>
              <a:t>References</a:t>
            </a:r>
          </a:p>
          <a:p>
            <a:endParaRPr lang="en-IN" dirty="0"/>
          </a:p>
          <a:p>
            <a:endParaRPr lang="en-IN" dirty="0"/>
          </a:p>
        </p:txBody>
      </p:sp>
    </p:spTree>
    <p:extLst>
      <p:ext uri="{BB962C8B-B14F-4D97-AF65-F5344CB8AC3E}">
        <p14:creationId xmlns:p14="http://schemas.microsoft.com/office/powerpoint/2010/main" val="4013992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1C84EF-AE74-4E21-A8C6-538EB3AB9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193681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a:latin typeface="Times New Roman" panose="02020603050405020304" pitchFamily="18" charset="0"/>
                <a:cs typeface="Times New Roman" panose="02020603050405020304" pitchFamily="18" charset="0"/>
              </a:rPr>
              <a:t>WORKING OPERATION OF PROPOSED SYSTEM 6T SRAM CELL</a:t>
            </a:r>
            <a:endParaRPr lang="en-IN" sz="2800" b="1" dirty="0">
              <a:latin typeface="Times New Roman" panose="02020603050405020304" pitchFamily="18" charset="0"/>
              <a:cs typeface="Times New Roman" panose="02020603050405020304" pitchFamily="18"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295400"/>
            <a:ext cx="5791200" cy="543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6848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8025E-CBC6-49AE-B06C-9EA8F7FB5362}"/>
              </a:ext>
            </a:extLst>
          </p:cNvPr>
          <p:cNvSpPr>
            <a:spLocks noGrp="1"/>
          </p:cNvSpPr>
          <p:nvPr>
            <p:ph idx="1"/>
          </p:nvPr>
        </p:nvSpPr>
        <p:spPr>
          <a:xfrm>
            <a:off x="457200" y="762001"/>
            <a:ext cx="8229600" cy="4572000"/>
          </a:xfrm>
        </p:spPr>
        <p:txBody>
          <a:bodyPr>
            <a:normAutofit/>
          </a:bodyPr>
          <a:lstStyle/>
          <a:p>
            <a:r>
              <a:rPr lang="en-IN" sz="2800" dirty="0"/>
              <a:t>WBL to write the data into the cell.</a:t>
            </a:r>
          </a:p>
          <a:p>
            <a:r>
              <a:rPr lang="en-IN" sz="2800" dirty="0"/>
              <a:t>RBL to read the cell content.</a:t>
            </a:r>
          </a:p>
          <a:p>
            <a:r>
              <a:rPr lang="en-IN" sz="2800" dirty="0"/>
              <a:t>During write 0:  WBL &amp; RBL=0, WWL &amp; WL=1,CS=0.</a:t>
            </a:r>
          </a:p>
          <a:p>
            <a:r>
              <a:rPr lang="en-IN" sz="2800" dirty="0"/>
              <a:t>During write 1:  WBL=1 , WWL =1, WL &amp;CS =0.</a:t>
            </a:r>
          </a:p>
          <a:p>
            <a:r>
              <a:rPr lang="en-IN" sz="2800" dirty="0"/>
              <a:t>During read:  RBL=1, WL &amp; CS=1.</a:t>
            </a:r>
          </a:p>
          <a:p>
            <a:r>
              <a:rPr lang="en-IN" sz="2800" dirty="0"/>
              <a:t>During hold:  WWL &amp; WL=0, CS=1.</a:t>
            </a:r>
          </a:p>
        </p:txBody>
      </p:sp>
    </p:spTree>
    <p:extLst>
      <p:ext uri="{BB962C8B-B14F-4D97-AF65-F5344CB8AC3E}">
        <p14:creationId xmlns:p14="http://schemas.microsoft.com/office/powerpoint/2010/main" val="2899640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E68FA2-3E0C-4280-A94B-C5ACD058E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68163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885FAD-7A3E-4735-A516-3EF959C1E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293558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BC7CA9A-8A6F-43F2-8809-E101EABA756E}"/>
              </a:ext>
            </a:extLst>
          </p:cNvPr>
          <p:cNvGraphicFramePr>
            <a:graphicFrameLocks noGrp="1"/>
          </p:cNvGraphicFramePr>
          <p:nvPr>
            <p:extLst>
              <p:ext uri="{D42A27DB-BD31-4B8C-83A1-F6EECF244321}">
                <p14:modId xmlns:p14="http://schemas.microsoft.com/office/powerpoint/2010/main" val="1766515194"/>
              </p:ext>
            </p:extLst>
          </p:nvPr>
        </p:nvGraphicFramePr>
        <p:xfrm>
          <a:off x="381000" y="182882"/>
          <a:ext cx="8077200" cy="6522713"/>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1758719896"/>
                    </a:ext>
                  </a:extLst>
                </a:gridCol>
                <a:gridCol w="1346200">
                  <a:extLst>
                    <a:ext uri="{9D8B030D-6E8A-4147-A177-3AD203B41FA5}">
                      <a16:colId xmlns:a16="http://schemas.microsoft.com/office/drawing/2014/main" val="4238468073"/>
                    </a:ext>
                  </a:extLst>
                </a:gridCol>
                <a:gridCol w="1346200">
                  <a:extLst>
                    <a:ext uri="{9D8B030D-6E8A-4147-A177-3AD203B41FA5}">
                      <a16:colId xmlns:a16="http://schemas.microsoft.com/office/drawing/2014/main" val="3679806904"/>
                    </a:ext>
                  </a:extLst>
                </a:gridCol>
                <a:gridCol w="1346200">
                  <a:extLst>
                    <a:ext uri="{9D8B030D-6E8A-4147-A177-3AD203B41FA5}">
                      <a16:colId xmlns:a16="http://schemas.microsoft.com/office/drawing/2014/main" val="2322285992"/>
                    </a:ext>
                  </a:extLst>
                </a:gridCol>
                <a:gridCol w="1346200">
                  <a:extLst>
                    <a:ext uri="{9D8B030D-6E8A-4147-A177-3AD203B41FA5}">
                      <a16:colId xmlns:a16="http://schemas.microsoft.com/office/drawing/2014/main" val="3002928143"/>
                    </a:ext>
                  </a:extLst>
                </a:gridCol>
                <a:gridCol w="1346200">
                  <a:extLst>
                    <a:ext uri="{9D8B030D-6E8A-4147-A177-3AD203B41FA5}">
                      <a16:colId xmlns:a16="http://schemas.microsoft.com/office/drawing/2014/main" val="2341143217"/>
                    </a:ext>
                  </a:extLst>
                </a:gridCol>
              </a:tblGrid>
              <a:tr h="383689">
                <a:tc>
                  <a:txBody>
                    <a:bodyPr/>
                    <a:lstStyle/>
                    <a:p>
                      <a:r>
                        <a:rPr lang="en-IN" dirty="0"/>
                        <a:t>IN1</a:t>
                      </a:r>
                    </a:p>
                  </a:txBody>
                  <a:tcPr/>
                </a:tc>
                <a:tc>
                  <a:txBody>
                    <a:bodyPr/>
                    <a:lstStyle/>
                    <a:p>
                      <a:r>
                        <a:rPr lang="en-IN" dirty="0"/>
                        <a:t>IN2</a:t>
                      </a:r>
                    </a:p>
                  </a:txBody>
                  <a:tcPr/>
                </a:tc>
                <a:tc>
                  <a:txBody>
                    <a:bodyPr/>
                    <a:lstStyle/>
                    <a:p>
                      <a:r>
                        <a:rPr lang="en-IN" dirty="0"/>
                        <a:t>IN3</a:t>
                      </a:r>
                    </a:p>
                  </a:txBody>
                  <a:tcPr/>
                </a:tc>
                <a:tc>
                  <a:txBody>
                    <a:bodyPr/>
                    <a:lstStyle/>
                    <a:p>
                      <a:r>
                        <a:rPr lang="en-IN" dirty="0"/>
                        <a:t>IN4</a:t>
                      </a:r>
                    </a:p>
                  </a:txBody>
                  <a:tcPr/>
                </a:tc>
                <a:tc>
                  <a:txBody>
                    <a:bodyPr/>
                    <a:lstStyle/>
                    <a:p>
                      <a:r>
                        <a:rPr lang="en-IN" dirty="0"/>
                        <a:t>OUT1</a:t>
                      </a:r>
                    </a:p>
                  </a:txBody>
                  <a:tcPr/>
                </a:tc>
                <a:tc>
                  <a:txBody>
                    <a:bodyPr/>
                    <a:lstStyle/>
                    <a:p>
                      <a:r>
                        <a:rPr lang="en-IN" dirty="0"/>
                        <a:t>OUT2</a:t>
                      </a:r>
                    </a:p>
                  </a:txBody>
                  <a:tcPr/>
                </a:tc>
                <a:extLst>
                  <a:ext uri="{0D108BD9-81ED-4DB2-BD59-A6C34878D82A}">
                    <a16:rowId xmlns:a16="http://schemas.microsoft.com/office/drawing/2014/main" val="3101974281"/>
                  </a:ext>
                </a:extLst>
              </a:tr>
              <a:tr h="383689">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057580008"/>
                  </a:ext>
                </a:extLst>
              </a:tr>
              <a:tr h="383689">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4234451825"/>
                  </a:ext>
                </a:extLst>
              </a:tr>
              <a:tr h="383689">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540774300"/>
                  </a:ext>
                </a:extLst>
              </a:tr>
              <a:tr h="383689">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4272999703"/>
                  </a:ext>
                </a:extLst>
              </a:tr>
              <a:tr h="383689">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760603705"/>
                  </a:ext>
                </a:extLst>
              </a:tr>
              <a:tr h="383689">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811791161"/>
                  </a:ext>
                </a:extLst>
              </a:tr>
              <a:tr h="383689">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759699729"/>
                  </a:ext>
                </a:extLst>
              </a:tr>
              <a:tr h="383689">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4113984318"/>
                  </a:ext>
                </a:extLst>
              </a:tr>
              <a:tr h="383689">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986951456"/>
                  </a:ext>
                </a:extLst>
              </a:tr>
              <a:tr h="383689">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36790886"/>
                  </a:ext>
                </a:extLst>
              </a:tr>
              <a:tr h="383689">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496701532"/>
                  </a:ext>
                </a:extLst>
              </a:tr>
              <a:tr h="383689">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097051212"/>
                  </a:ext>
                </a:extLst>
              </a:tr>
              <a:tr h="383689">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2298788690"/>
                  </a:ext>
                </a:extLst>
              </a:tr>
              <a:tr h="383689">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982113407"/>
                  </a:ext>
                </a:extLst>
              </a:tr>
              <a:tr h="383689">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937942088"/>
                  </a:ext>
                </a:extLst>
              </a:tr>
              <a:tr h="383689">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a16="http://schemas.microsoft.com/office/drawing/2014/main" val="4165279714"/>
                  </a:ext>
                </a:extLst>
              </a:tr>
            </a:tbl>
          </a:graphicData>
        </a:graphic>
      </p:graphicFrame>
    </p:spTree>
    <p:extLst>
      <p:ext uri="{BB962C8B-B14F-4D97-AF65-F5344CB8AC3E}">
        <p14:creationId xmlns:p14="http://schemas.microsoft.com/office/powerpoint/2010/main" val="2788802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04744-2CBF-4D73-88E1-090DDAF63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507843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FB9B0B-8C11-4D47-9718-1A894FE35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151667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7864D-BABB-4F9A-8536-DEEB1AF66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018752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A9089-65D5-4260-8360-BEE5CC5F9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27253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3250-72EA-4D3A-AB3D-950868810CB9}"/>
              </a:ext>
            </a:extLst>
          </p:cNvPr>
          <p:cNvSpPr>
            <a:spLocks noGrp="1"/>
          </p:cNvSpPr>
          <p:nvPr>
            <p:ph type="title"/>
          </p:nvPr>
        </p:nvSpPr>
        <p:spPr/>
        <p:txBody>
          <a:bodyPr>
            <a:normAutofit/>
          </a:bodyPr>
          <a:lstStyle/>
          <a:p>
            <a:r>
              <a:rPr lang="en-IN" sz="3600" u="sng" dirty="0"/>
              <a:t>OBJECTIVE</a:t>
            </a:r>
          </a:p>
        </p:txBody>
      </p:sp>
      <p:sp>
        <p:nvSpPr>
          <p:cNvPr id="3" name="Content Placeholder 2">
            <a:extLst>
              <a:ext uri="{FF2B5EF4-FFF2-40B4-BE49-F238E27FC236}">
                <a16:creationId xmlns:a16="http://schemas.microsoft.com/office/drawing/2014/main" id="{C1F10636-8EAB-43F0-9D14-0B5E8BA7154E}"/>
              </a:ext>
            </a:extLst>
          </p:cNvPr>
          <p:cNvSpPr>
            <a:spLocks noGrp="1"/>
          </p:cNvSpPr>
          <p:nvPr>
            <p:ph idx="1"/>
          </p:nvPr>
        </p:nvSpPr>
        <p:spPr/>
        <p:txBody>
          <a:bodyPr/>
          <a:lstStyle/>
          <a:p>
            <a:r>
              <a:rPr lang="en-IN" sz="2800" dirty="0"/>
              <a:t>In 10T SRAM cell, the SRAM cell is built with 10 transistors using the same area used by 6T SRAM cell. </a:t>
            </a:r>
          </a:p>
          <a:p>
            <a:r>
              <a:rPr lang="en-IN" sz="2800" dirty="0"/>
              <a:t>The area and the power consumption is reduced and the memory space is maximised.</a:t>
            </a:r>
          </a:p>
          <a:p>
            <a:endParaRPr lang="en-IN" sz="2800" dirty="0"/>
          </a:p>
          <a:p>
            <a:endParaRPr lang="en-IN" dirty="0"/>
          </a:p>
          <a:p>
            <a:endParaRPr lang="en-IN" dirty="0"/>
          </a:p>
        </p:txBody>
      </p:sp>
    </p:spTree>
    <p:extLst>
      <p:ext uri="{BB962C8B-B14F-4D97-AF65-F5344CB8AC3E}">
        <p14:creationId xmlns:p14="http://schemas.microsoft.com/office/powerpoint/2010/main" val="455139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316883-4D64-4247-93D7-34862448C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975462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E52B30-BE71-452A-9730-9433756D1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58226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9EAF51-7770-4E3D-A8B1-B889FA4AE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430178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3C3B-F86E-44C5-9FE9-CC00016BB53C}"/>
              </a:ext>
            </a:extLst>
          </p:cNvPr>
          <p:cNvSpPr>
            <a:spLocks noGrp="1"/>
          </p:cNvSpPr>
          <p:nvPr>
            <p:ph type="title"/>
          </p:nvPr>
        </p:nvSpPr>
        <p:spPr/>
        <p:txBody>
          <a:bodyPr>
            <a:normAutofit/>
          </a:bodyPr>
          <a:lstStyle/>
          <a:p>
            <a:r>
              <a:rPr lang="en-IN" sz="3600" dirty="0"/>
              <a:t>AREA EFFICIENCY</a:t>
            </a:r>
          </a:p>
        </p:txBody>
      </p:sp>
      <p:graphicFrame>
        <p:nvGraphicFramePr>
          <p:cNvPr id="7" name="Table 7">
            <a:extLst>
              <a:ext uri="{FF2B5EF4-FFF2-40B4-BE49-F238E27FC236}">
                <a16:creationId xmlns:a16="http://schemas.microsoft.com/office/drawing/2014/main" id="{4D1890B9-0A86-4EBD-ABA4-0A87B4E01416}"/>
              </a:ext>
            </a:extLst>
          </p:cNvPr>
          <p:cNvGraphicFramePr>
            <a:graphicFrameLocks noGrp="1"/>
          </p:cNvGraphicFramePr>
          <p:nvPr>
            <p:ph idx="1"/>
            <p:extLst>
              <p:ext uri="{D42A27DB-BD31-4B8C-83A1-F6EECF244321}">
                <p14:modId xmlns:p14="http://schemas.microsoft.com/office/powerpoint/2010/main" val="2654792788"/>
              </p:ext>
            </p:extLst>
          </p:nvPr>
        </p:nvGraphicFramePr>
        <p:xfrm>
          <a:off x="457200" y="1600200"/>
          <a:ext cx="8229600" cy="20167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961190270"/>
                    </a:ext>
                  </a:extLst>
                </a:gridCol>
                <a:gridCol w="2743200">
                  <a:extLst>
                    <a:ext uri="{9D8B030D-6E8A-4147-A177-3AD203B41FA5}">
                      <a16:colId xmlns:a16="http://schemas.microsoft.com/office/drawing/2014/main" val="2231414537"/>
                    </a:ext>
                  </a:extLst>
                </a:gridCol>
                <a:gridCol w="2743200">
                  <a:extLst>
                    <a:ext uri="{9D8B030D-6E8A-4147-A177-3AD203B41FA5}">
                      <a16:colId xmlns:a16="http://schemas.microsoft.com/office/drawing/2014/main" val="3896006151"/>
                    </a:ext>
                  </a:extLst>
                </a:gridCol>
              </a:tblGrid>
              <a:tr h="533400">
                <a:tc>
                  <a:txBody>
                    <a:bodyPr/>
                    <a:lstStyle/>
                    <a:p>
                      <a:pPr algn="ctr"/>
                      <a:r>
                        <a:rPr lang="en-IN" dirty="0"/>
                        <a:t>    MOS SIZE (µm)</a:t>
                      </a:r>
                    </a:p>
                  </a:txBody>
                  <a:tcPr/>
                </a:tc>
                <a:tc>
                  <a:txBody>
                    <a:bodyPr/>
                    <a:lstStyle/>
                    <a:p>
                      <a:pPr algn="ctr"/>
                      <a:r>
                        <a:rPr lang="en-IN" dirty="0"/>
                        <a:t>       6T SRAM Cell</a:t>
                      </a:r>
                    </a:p>
                  </a:txBody>
                  <a:tcPr/>
                </a:tc>
                <a:tc>
                  <a:txBody>
                    <a:bodyPr/>
                    <a:lstStyle/>
                    <a:p>
                      <a:pPr algn="ctr"/>
                      <a:r>
                        <a:rPr lang="en-IN" dirty="0"/>
                        <a:t>   10T SRAM Cell</a:t>
                      </a:r>
                    </a:p>
                  </a:txBody>
                  <a:tcPr/>
                </a:tc>
                <a:extLst>
                  <a:ext uri="{0D108BD9-81ED-4DB2-BD59-A6C34878D82A}">
                    <a16:rowId xmlns:a16="http://schemas.microsoft.com/office/drawing/2014/main" val="3981198996"/>
                  </a:ext>
                </a:extLst>
              </a:tr>
              <a:tr h="370840">
                <a:tc>
                  <a:txBody>
                    <a:bodyPr/>
                    <a:lstStyle/>
                    <a:p>
                      <a:pPr algn="ctr"/>
                      <a:r>
                        <a:rPr lang="en-IN" dirty="0"/>
                        <a:t>Width of PMOS transistor</a:t>
                      </a:r>
                    </a:p>
                  </a:txBody>
                  <a:tcPr/>
                </a:tc>
                <a:tc>
                  <a:txBody>
                    <a:bodyPr/>
                    <a:lstStyle/>
                    <a:p>
                      <a:r>
                        <a:rPr lang="en-IN" dirty="0"/>
                        <a:t>                 0.720µm</a:t>
                      </a:r>
                    </a:p>
                  </a:txBody>
                  <a:tcPr/>
                </a:tc>
                <a:tc>
                  <a:txBody>
                    <a:bodyPr/>
                    <a:lstStyle/>
                    <a:p>
                      <a:r>
                        <a:rPr lang="en-IN" dirty="0"/>
                        <a:t>                 0.720µm</a:t>
                      </a:r>
                    </a:p>
                  </a:txBody>
                  <a:tcPr/>
                </a:tc>
                <a:extLst>
                  <a:ext uri="{0D108BD9-81ED-4DB2-BD59-A6C34878D82A}">
                    <a16:rowId xmlns:a16="http://schemas.microsoft.com/office/drawing/2014/main" val="1276520118"/>
                  </a:ext>
                </a:extLst>
              </a:tr>
              <a:tr h="370840">
                <a:tc>
                  <a:txBody>
                    <a:bodyPr/>
                    <a:lstStyle/>
                    <a:p>
                      <a:r>
                        <a:rPr lang="en-IN" dirty="0"/>
                        <a:t> Length of PMOS transistor</a:t>
                      </a:r>
                    </a:p>
                  </a:txBody>
                  <a:tcPr/>
                </a:tc>
                <a:tc>
                  <a:txBody>
                    <a:bodyPr/>
                    <a:lstStyle/>
                    <a:p>
                      <a:r>
                        <a:rPr lang="en-IN" dirty="0"/>
                        <a:t>                 0.120µm</a:t>
                      </a:r>
                    </a:p>
                  </a:txBody>
                  <a:tcPr/>
                </a:tc>
                <a:tc>
                  <a:txBody>
                    <a:bodyPr/>
                    <a:lstStyle/>
                    <a:p>
                      <a:r>
                        <a:rPr lang="en-IN" dirty="0"/>
                        <a:t>                 0.120µm</a:t>
                      </a:r>
                    </a:p>
                  </a:txBody>
                  <a:tcPr/>
                </a:tc>
                <a:extLst>
                  <a:ext uri="{0D108BD9-81ED-4DB2-BD59-A6C34878D82A}">
                    <a16:rowId xmlns:a16="http://schemas.microsoft.com/office/drawing/2014/main" val="34061757"/>
                  </a:ext>
                </a:extLst>
              </a:tr>
              <a:tr h="370840">
                <a:tc>
                  <a:txBody>
                    <a:bodyPr/>
                    <a:lstStyle/>
                    <a:p>
                      <a:r>
                        <a:rPr lang="en-IN" dirty="0"/>
                        <a:t> Width of NMOS transistor</a:t>
                      </a:r>
                    </a:p>
                  </a:txBody>
                  <a:tcPr/>
                </a:tc>
                <a:tc>
                  <a:txBody>
                    <a:bodyPr/>
                    <a:lstStyle/>
                    <a:p>
                      <a:r>
                        <a:rPr lang="en-IN" dirty="0"/>
                        <a:t>                 0.240µm           </a:t>
                      </a:r>
                    </a:p>
                  </a:txBody>
                  <a:tcPr/>
                </a:tc>
                <a:tc>
                  <a:txBody>
                    <a:bodyPr/>
                    <a:lstStyle/>
                    <a:p>
                      <a:r>
                        <a:rPr lang="en-IN" dirty="0"/>
                        <a:t>                 0.240µm           </a:t>
                      </a:r>
                    </a:p>
                  </a:txBody>
                  <a:tcPr/>
                </a:tc>
                <a:extLst>
                  <a:ext uri="{0D108BD9-81ED-4DB2-BD59-A6C34878D82A}">
                    <a16:rowId xmlns:a16="http://schemas.microsoft.com/office/drawing/2014/main" val="1739813117"/>
                  </a:ext>
                </a:extLst>
              </a:tr>
              <a:tr h="370840">
                <a:tc>
                  <a:txBody>
                    <a:bodyPr/>
                    <a:lstStyle/>
                    <a:p>
                      <a:r>
                        <a:rPr lang="en-IN" dirty="0"/>
                        <a:t> Length of NMOS transistor</a:t>
                      </a:r>
                    </a:p>
                  </a:txBody>
                  <a:tcPr/>
                </a:tc>
                <a:tc>
                  <a:txBody>
                    <a:bodyPr/>
                    <a:lstStyle/>
                    <a:p>
                      <a:r>
                        <a:rPr lang="en-IN" dirty="0"/>
                        <a:t>                 0.120µm</a:t>
                      </a:r>
                    </a:p>
                  </a:txBody>
                  <a:tcPr/>
                </a:tc>
                <a:tc>
                  <a:txBody>
                    <a:bodyPr/>
                    <a:lstStyle/>
                    <a:p>
                      <a:r>
                        <a:rPr lang="en-IN" dirty="0"/>
                        <a:t>                 0.120µm</a:t>
                      </a:r>
                    </a:p>
                  </a:txBody>
                  <a:tcPr/>
                </a:tc>
                <a:extLst>
                  <a:ext uri="{0D108BD9-81ED-4DB2-BD59-A6C34878D82A}">
                    <a16:rowId xmlns:a16="http://schemas.microsoft.com/office/drawing/2014/main" val="3918821544"/>
                  </a:ext>
                </a:extLst>
              </a:tr>
            </a:tbl>
          </a:graphicData>
        </a:graphic>
      </p:graphicFrame>
    </p:spTree>
    <p:extLst>
      <p:ext uri="{BB962C8B-B14F-4D97-AF65-F5344CB8AC3E}">
        <p14:creationId xmlns:p14="http://schemas.microsoft.com/office/powerpoint/2010/main" val="2131100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0DD57-C066-46DF-A716-6E3A2EC471BD}"/>
              </a:ext>
            </a:extLst>
          </p:cNvPr>
          <p:cNvSpPr>
            <a:spLocks noGrp="1"/>
          </p:cNvSpPr>
          <p:nvPr>
            <p:ph type="title"/>
          </p:nvPr>
        </p:nvSpPr>
        <p:spPr/>
        <p:txBody>
          <a:bodyPr>
            <a:normAutofit/>
          </a:bodyPr>
          <a:lstStyle/>
          <a:p>
            <a:r>
              <a:rPr lang="en-IN" sz="3600" u="sng" dirty="0"/>
              <a:t>APPLICATIONS</a:t>
            </a:r>
          </a:p>
        </p:txBody>
      </p:sp>
      <p:sp>
        <p:nvSpPr>
          <p:cNvPr id="3" name="Content Placeholder 2">
            <a:extLst>
              <a:ext uri="{FF2B5EF4-FFF2-40B4-BE49-F238E27FC236}">
                <a16:creationId xmlns:a16="http://schemas.microsoft.com/office/drawing/2014/main" id="{0686C23F-207B-41AD-96AB-1EDC973C5E53}"/>
              </a:ext>
            </a:extLst>
          </p:cNvPr>
          <p:cNvSpPr>
            <a:spLocks noGrp="1"/>
          </p:cNvSpPr>
          <p:nvPr>
            <p:ph idx="1"/>
          </p:nvPr>
        </p:nvSpPr>
        <p:spPr/>
        <p:txBody>
          <a:bodyPr>
            <a:normAutofit/>
          </a:bodyPr>
          <a:lstStyle/>
          <a:p>
            <a:r>
              <a:rPr lang="en-US" sz="3000" dirty="0"/>
              <a:t>Digital cameras, cell phones, etc.</a:t>
            </a:r>
          </a:p>
          <a:p>
            <a:r>
              <a:rPr lang="en-US" sz="3000" dirty="0"/>
              <a:t>Internal  CPU  caches, hard  disk  buffers.</a:t>
            </a:r>
          </a:p>
          <a:p>
            <a:r>
              <a:rPr lang="en-US" sz="3000" dirty="0"/>
              <a:t>LCD  screens  and  printers  employ static RAM to hold  the image  displayed.</a:t>
            </a:r>
          </a:p>
          <a:p>
            <a:r>
              <a:rPr lang="en-US" sz="3000" dirty="0"/>
              <a:t>Personal  computers,  work stations.</a:t>
            </a:r>
            <a:endParaRPr lang="en-IN" sz="3000" dirty="0"/>
          </a:p>
          <a:p>
            <a:endParaRPr lang="en-IN" dirty="0"/>
          </a:p>
          <a:p>
            <a:endParaRPr lang="en-IN" dirty="0"/>
          </a:p>
        </p:txBody>
      </p:sp>
    </p:spTree>
    <p:extLst>
      <p:ext uri="{BB962C8B-B14F-4D97-AF65-F5344CB8AC3E}">
        <p14:creationId xmlns:p14="http://schemas.microsoft.com/office/powerpoint/2010/main" val="2798464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u="sng" dirty="0"/>
              <a:t>SOFTWARE TOOLS</a:t>
            </a:r>
          </a:p>
        </p:txBody>
      </p:sp>
      <p:sp>
        <p:nvSpPr>
          <p:cNvPr id="3" name="Content Placeholder 2">
            <a:extLst>
              <a:ext uri="{FF2B5EF4-FFF2-40B4-BE49-F238E27FC236}">
                <a16:creationId xmlns:a16="http://schemas.microsoft.com/office/drawing/2014/main" id="{EB525FD6-29BD-45BE-B477-1894581B4DD9}"/>
              </a:ext>
            </a:extLst>
          </p:cNvPr>
          <p:cNvSpPr>
            <a:spLocks noGrp="1"/>
          </p:cNvSpPr>
          <p:nvPr>
            <p:ph idx="1"/>
          </p:nvPr>
        </p:nvSpPr>
        <p:spPr/>
        <p:txBody>
          <a:bodyPr>
            <a:normAutofit/>
          </a:bodyPr>
          <a:lstStyle/>
          <a:p>
            <a:r>
              <a:rPr lang="en-IN" dirty="0"/>
              <a:t>Digital Schematic (DSCH) Tool -Converts the digital circuits into Verilog file.</a:t>
            </a:r>
          </a:p>
          <a:p>
            <a:r>
              <a:rPr lang="en-IN" dirty="0"/>
              <a:t>Micro wind Tool- Compile the digital circuits using Verilog file.</a:t>
            </a:r>
          </a:p>
        </p:txBody>
      </p:sp>
    </p:spTree>
    <p:extLst>
      <p:ext uri="{BB962C8B-B14F-4D97-AF65-F5344CB8AC3E}">
        <p14:creationId xmlns:p14="http://schemas.microsoft.com/office/powerpoint/2010/main" val="630681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ECF1-8839-487A-9DCB-4317AE86AB03}"/>
              </a:ext>
            </a:extLst>
          </p:cNvPr>
          <p:cNvSpPr>
            <a:spLocks noGrp="1"/>
          </p:cNvSpPr>
          <p:nvPr>
            <p:ph type="title"/>
          </p:nvPr>
        </p:nvSpPr>
        <p:spPr/>
        <p:txBody>
          <a:bodyPr>
            <a:normAutofit/>
          </a:bodyPr>
          <a:lstStyle/>
          <a:p>
            <a:r>
              <a:rPr lang="en-IN" sz="3600" u="sng" dirty="0"/>
              <a:t>REFERENCES</a:t>
            </a:r>
          </a:p>
        </p:txBody>
      </p:sp>
      <p:sp>
        <p:nvSpPr>
          <p:cNvPr id="3" name="Content Placeholder 2">
            <a:extLst>
              <a:ext uri="{FF2B5EF4-FFF2-40B4-BE49-F238E27FC236}">
                <a16:creationId xmlns:a16="http://schemas.microsoft.com/office/drawing/2014/main" id="{D8CE0ABF-FA27-44F5-8251-545DA984E75B}"/>
              </a:ext>
            </a:extLst>
          </p:cNvPr>
          <p:cNvSpPr>
            <a:spLocks noGrp="1"/>
          </p:cNvSpPr>
          <p:nvPr>
            <p:ph idx="1"/>
          </p:nvPr>
        </p:nvSpPr>
        <p:spPr/>
        <p:txBody>
          <a:bodyPr>
            <a:normAutofit fontScale="70000" lnSpcReduction="20000"/>
          </a:bodyPr>
          <a:lstStyle/>
          <a:p>
            <a:r>
              <a:rPr lang="en-IN" sz="3200" dirty="0">
                <a:latin typeface="Times New Roman" panose="02020603050405020304" pitchFamily="18" charset="0"/>
                <a:cs typeface="Times New Roman" panose="02020603050405020304" pitchFamily="18" charset="0"/>
              </a:rPr>
              <a:t>Pal S, Islam A (2016), “Variant Tolerant Differential 8T SRAM Cell for Ultralow Power Applications”, IEEE Trans </a:t>
            </a:r>
            <a:r>
              <a:rPr lang="en-IN" sz="3200" dirty="0" err="1">
                <a:latin typeface="Times New Roman" panose="02020603050405020304" pitchFamily="18" charset="0"/>
                <a:cs typeface="Times New Roman" panose="02020603050405020304" pitchFamily="18" charset="0"/>
              </a:rPr>
              <a:t>Comput</a:t>
            </a:r>
            <a:r>
              <a:rPr lang="en-IN" sz="3200" dirty="0">
                <a:latin typeface="Times New Roman" panose="02020603050405020304" pitchFamily="18" charset="0"/>
                <a:cs typeface="Times New Roman" panose="02020603050405020304" pitchFamily="18" charset="0"/>
              </a:rPr>
              <a:t> Aided Des </a:t>
            </a:r>
            <a:r>
              <a:rPr lang="en-IN" sz="3200" dirty="0" err="1">
                <a:latin typeface="Times New Roman" panose="02020603050405020304" pitchFamily="18" charset="0"/>
                <a:cs typeface="Times New Roman" panose="02020603050405020304" pitchFamily="18" charset="0"/>
              </a:rPr>
              <a:t>Integr</a:t>
            </a:r>
            <a:r>
              <a:rPr lang="en-IN" sz="3200" dirty="0">
                <a:latin typeface="Times New Roman" panose="02020603050405020304" pitchFamily="18" charset="0"/>
                <a:cs typeface="Times New Roman" panose="02020603050405020304" pitchFamily="18" charset="0"/>
              </a:rPr>
              <a:t> Circuits Syst., Volume 35, Issue 4, pp. 549–558.</a:t>
            </a:r>
          </a:p>
          <a:p>
            <a:r>
              <a:rPr lang="en-IN" sz="3200" dirty="0">
                <a:latin typeface="Times New Roman" panose="02020603050405020304" pitchFamily="18" charset="0"/>
                <a:cs typeface="Times New Roman" panose="02020603050405020304" pitchFamily="18" charset="0"/>
              </a:rPr>
              <a:t>Sridhara SR et al. (2011), “Microwatt Embedded Processor </a:t>
            </a:r>
            <a:r>
              <a:rPr lang="en-IN" sz="3200" dirty="0" err="1">
                <a:latin typeface="Times New Roman" panose="02020603050405020304" pitchFamily="18" charset="0"/>
                <a:cs typeface="Times New Roman" panose="02020603050405020304" pitchFamily="18" charset="0"/>
              </a:rPr>
              <a:t>Plateform</a:t>
            </a:r>
            <a:r>
              <a:rPr lang="en-IN" sz="3200" dirty="0">
                <a:latin typeface="Times New Roman" panose="02020603050405020304" pitchFamily="18" charset="0"/>
                <a:cs typeface="Times New Roman" panose="02020603050405020304" pitchFamily="18" charset="0"/>
              </a:rPr>
              <a:t> for Medical System-on-Chip Applications”, IEEE J Solid State Circuits, Volume 46, Issue 4, pp. 721– 730. 3. </a:t>
            </a:r>
          </a:p>
          <a:p>
            <a:r>
              <a:rPr lang="en-IN" sz="3200" dirty="0">
                <a:latin typeface="Times New Roman" panose="02020603050405020304" pitchFamily="18" charset="0"/>
                <a:cs typeface="Times New Roman" panose="02020603050405020304" pitchFamily="18" charset="0"/>
              </a:rPr>
              <a:t>Lin S, Kim Y, Lombardi F (2008), “A Highly-Stable </a:t>
            </a:r>
            <a:r>
              <a:rPr lang="en-IN" sz="3200" dirty="0" err="1">
                <a:latin typeface="Times New Roman" panose="02020603050405020304" pitchFamily="18" charset="0"/>
                <a:cs typeface="Times New Roman" panose="02020603050405020304" pitchFamily="18" charset="0"/>
              </a:rPr>
              <a:t>Nanometer</a:t>
            </a:r>
            <a:r>
              <a:rPr lang="en-IN" sz="3200" dirty="0">
                <a:latin typeface="Times New Roman" panose="02020603050405020304" pitchFamily="18" charset="0"/>
                <a:cs typeface="Times New Roman" panose="02020603050405020304" pitchFamily="18" charset="0"/>
              </a:rPr>
              <a:t>     Memory for Low-Power Design”, IEEE International Workshop on Design and Test of Nano Devices, Circuits and Systems. </a:t>
            </a:r>
          </a:p>
          <a:p>
            <a:r>
              <a:rPr lang="en-IN" sz="3200" dirty="0">
                <a:latin typeface="Times New Roman" panose="02020603050405020304" pitchFamily="18" charset="0"/>
                <a:cs typeface="Times New Roman" panose="02020603050405020304" pitchFamily="18" charset="0"/>
              </a:rPr>
              <a:t>Calhoun B, </a:t>
            </a:r>
            <a:r>
              <a:rPr lang="en-IN" sz="3200" dirty="0" err="1">
                <a:latin typeface="Times New Roman" panose="02020603050405020304" pitchFamily="18" charset="0"/>
                <a:cs typeface="Times New Roman" panose="02020603050405020304" pitchFamily="18" charset="0"/>
              </a:rPr>
              <a:t>Chandrakasan</a:t>
            </a:r>
            <a:r>
              <a:rPr lang="en-IN" sz="3200" dirty="0">
                <a:latin typeface="Times New Roman" panose="02020603050405020304" pitchFamily="18" charset="0"/>
                <a:cs typeface="Times New Roman" panose="02020603050405020304" pitchFamily="18" charset="0"/>
              </a:rPr>
              <a:t> A (2006), “Static Noise Margin Variation for Sub-Threshold SRAM in 65-nm CMOS”, IEEE J Solid State Circuits, Volume 41, Issue 7, pp. 1673–1679. </a:t>
            </a:r>
          </a:p>
          <a:p>
            <a:r>
              <a:rPr lang="en-IN" sz="3200" dirty="0">
                <a:latin typeface="Times New Roman" panose="02020603050405020304" pitchFamily="18" charset="0"/>
                <a:cs typeface="Times New Roman" panose="02020603050405020304" pitchFamily="18" charset="0"/>
              </a:rPr>
              <a:t>Sung-Mo Kang, Yusuf </a:t>
            </a:r>
            <a:r>
              <a:rPr lang="en-IN" sz="3200" dirty="0" err="1">
                <a:latin typeface="Times New Roman" panose="02020603050405020304" pitchFamily="18" charset="0"/>
                <a:cs typeface="Times New Roman" panose="02020603050405020304" pitchFamily="18" charset="0"/>
              </a:rPr>
              <a:t>Leblebici</a:t>
            </a:r>
            <a:r>
              <a:rPr lang="en-IN" sz="3200" dirty="0">
                <a:latin typeface="Times New Roman" panose="02020603050405020304" pitchFamily="18" charset="0"/>
                <a:cs typeface="Times New Roman" panose="02020603050405020304" pitchFamily="18" charset="0"/>
              </a:rPr>
              <a:t> (2003), “CMOS Digital Integrated Circuits Analysis and Design”, 3rd </a:t>
            </a:r>
            <a:r>
              <a:rPr lang="en-IN" sz="3200" dirty="0" err="1">
                <a:latin typeface="Times New Roman" panose="02020603050405020304" pitchFamily="18" charset="0"/>
                <a:cs typeface="Times New Roman" panose="02020603050405020304" pitchFamily="18" charset="0"/>
              </a:rPr>
              <a:t>Edn</a:t>
            </a:r>
            <a:r>
              <a:rPr lang="en-IN" sz="3200" dirty="0">
                <a:latin typeface="Times New Roman" panose="02020603050405020304" pitchFamily="18" charset="0"/>
                <a:cs typeface="Times New Roman" panose="02020603050405020304" pitchFamily="18" charset="0"/>
              </a:rPr>
              <a:t>. TMH; New Delhi.</a:t>
            </a:r>
          </a:p>
          <a:p>
            <a:endParaRPr lang="en-IN"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02609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DFE0D-D704-4DD6-A0CA-1151836C99F9}"/>
              </a:ext>
            </a:extLst>
          </p:cNvPr>
          <p:cNvSpPr>
            <a:spLocks noGrp="1"/>
          </p:cNvSpPr>
          <p:nvPr>
            <p:ph type="title"/>
          </p:nvPr>
        </p:nvSpPr>
        <p:spPr>
          <a:xfrm>
            <a:off x="1066800" y="-381000"/>
            <a:ext cx="5105400" cy="1265238"/>
          </a:xfrm>
        </p:spPr>
        <p:txBody>
          <a:bodyPr>
            <a:normAutofit/>
          </a:bodyPr>
          <a:lstStyle/>
          <a:p>
            <a:pPr algn="r"/>
            <a:r>
              <a:rPr lang="en-IN" sz="2800" u="sng" dirty="0"/>
              <a:t>LITERATURE REVIEW</a:t>
            </a:r>
          </a:p>
        </p:txBody>
      </p:sp>
      <p:graphicFrame>
        <p:nvGraphicFramePr>
          <p:cNvPr id="4" name="Table 3">
            <a:extLst>
              <a:ext uri="{FF2B5EF4-FFF2-40B4-BE49-F238E27FC236}">
                <a16:creationId xmlns:a16="http://schemas.microsoft.com/office/drawing/2014/main" id="{164F4B37-438C-452C-818D-290CE367EAEB}"/>
              </a:ext>
            </a:extLst>
          </p:cNvPr>
          <p:cNvGraphicFramePr>
            <a:graphicFrameLocks noGrp="1"/>
          </p:cNvGraphicFramePr>
          <p:nvPr>
            <p:extLst>
              <p:ext uri="{D42A27DB-BD31-4B8C-83A1-F6EECF244321}">
                <p14:modId xmlns:p14="http://schemas.microsoft.com/office/powerpoint/2010/main" val="1929288257"/>
              </p:ext>
            </p:extLst>
          </p:nvPr>
        </p:nvGraphicFramePr>
        <p:xfrm>
          <a:off x="0" y="762000"/>
          <a:ext cx="9144000" cy="6096000"/>
        </p:xfrm>
        <a:graphic>
          <a:graphicData uri="http://schemas.openxmlformats.org/drawingml/2006/table">
            <a:tbl>
              <a:tblPr firstRow="1" bandRow="1">
                <a:tableStyleId>{00A15C55-8517-42AA-B614-E9B94910E393}</a:tableStyleId>
              </a:tblPr>
              <a:tblGrid>
                <a:gridCol w="776476">
                  <a:extLst>
                    <a:ext uri="{9D8B030D-6E8A-4147-A177-3AD203B41FA5}">
                      <a16:colId xmlns:a16="http://schemas.microsoft.com/office/drawing/2014/main" val="675286563"/>
                    </a:ext>
                  </a:extLst>
                </a:gridCol>
                <a:gridCol w="2881124">
                  <a:extLst>
                    <a:ext uri="{9D8B030D-6E8A-4147-A177-3AD203B41FA5}">
                      <a16:colId xmlns:a16="http://schemas.microsoft.com/office/drawing/2014/main" val="849105211"/>
                    </a:ext>
                  </a:extLst>
                </a:gridCol>
                <a:gridCol w="1828800">
                  <a:extLst>
                    <a:ext uri="{9D8B030D-6E8A-4147-A177-3AD203B41FA5}">
                      <a16:colId xmlns:a16="http://schemas.microsoft.com/office/drawing/2014/main" val="434936713"/>
                    </a:ext>
                  </a:extLst>
                </a:gridCol>
                <a:gridCol w="1828800">
                  <a:extLst>
                    <a:ext uri="{9D8B030D-6E8A-4147-A177-3AD203B41FA5}">
                      <a16:colId xmlns:a16="http://schemas.microsoft.com/office/drawing/2014/main" val="1750095775"/>
                    </a:ext>
                  </a:extLst>
                </a:gridCol>
                <a:gridCol w="1828800">
                  <a:extLst>
                    <a:ext uri="{9D8B030D-6E8A-4147-A177-3AD203B41FA5}">
                      <a16:colId xmlns:a16="http://schemas.microsoft.com/office/drawing/2014/main" val="3565827141"/>
                    </a:ext>
                  </a:extLst>
                </a:gridCol>
              </a:tblGrid>
              <a:tr h="9832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S.No</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TITLE OF THE PAPER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YEAR PUBLISHED</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AUTHOR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CONTENT</a:t>
                      </a:r>
                    </a:p>
                    <a:p>
                      <a:endParaRPr lang="en-IN" dirty="0"/>
                    </a:p>
                  </a:txBody>
                  <a:tcPr/>
                </a:tc>
                <a:extLst>
                  <a:ext uri="{0D108BD9-81ED-4DB2-BD59-A6C34878D82A}">
                    <a16:rowId xmlns:a16="http://schemas.microsoft.com/office/drawing/2014/main" val="2008221612"/>
                  </a:ext>
                </a:extLst>
              </a:tr>
              <a:tr h="5112773">
                <a:tc>
                  <a:txBody>
                    <a:bodyPr/>
                    <a:lstStyle/>
                    <a:p>
                      <a:r>
                        <a:rPr lang="en-IN" dirty="0"/>
                        <a:t>1</a:t>
                      </a:r>
                    </a:p>
                  </a:txBody>
                  <a:tcPr/>
                </a:tc>
                <a:tc>
                  <a:txBody>
                    <a:bodyPr/>
                    <a:lstStyle/>
                    <a:p>
                      <a:r>
                        <a:rPr lang="en-IN" dirty="0">
                          <a:latin typeface="Times New Roman" panose="02020603050405020304" pitchFamily="18" charset="0"/>
                          <a:cs typeface="Times New Roman" panose="02020603050405020304" pitchFamily="18" charset="0"/>
                        </a:rPr>
                        <a:t>Single-ended 10T SRAM cell with improved stability</a:t>
                      </a:r>
                    </a:p>
                  </a:txBody>
                  <a:tcPr/>
                </a:tc>
                <a:tc>
                  <a:txBody>
                    <a:bodyPr/>
                    <a:lstStyle/>
                    <a:p>
                      <a:r>
                        <a:rPr lang="en-US" dirty="0">
                          <a:latin typeface="Times New Roman" panose="02020603050405020304" pitchFamily="18" charset="0"/>
                          <a:cs typeface="Times New Roman" panose="02020603050405020304" pitchFamily="18" charset="0"/>
                        </a:rPr>
                        <a:t>2015</a:t>
                      </a:r>
                    </a:p>
                    <a:p>
                      <a:r>
                        <a:rPr lang="en-US" dirty="0">
                          <a:latin typeface="Times New Roman" panose="02020603050405020304" pitchFamily="18" charset="0"/>
                          <a:cs typeface="Times New Roman" panose="02020603050405020304" pitchFamily="18" charset="0"/>
                        </a:rPr>
                        <a:t>IEEE Transactions on very large scale integration (VLSI) systems</a:t>
                      </a:r>
                    </a:p>
                  </a:txBody>
                  <a:tcPr/>
                </a:tc>
                <a:tc>
                  <a:txBody>
                    <a:bodyPr/>
                    <a:lstStyle/>
                    <a:p>
                      <a:r>
                        <a:rPr lang="en-IN" dirty="0">
                          <a:latin typeface="Times New Roman" panose="02020603050405020304" pitchFamily="18" charset="0"/>
                          <a:cs typeface="Times New Roman" panose="02020603050405020304" pitchFamily="18" charset="0"/>
                        </a:rPr>
                        <a:t>C.B. </a:t>
                      </a:r>
                      <a:r>
                        <a:rPr lang="en-IN" dirty="0" err="1">
                          <a:latin typeface="Times New Roman" panose="02020603050405020304" pitchFamily="18" charset="0"/>
                          <a:cs typeface="Times New Roman" panose="02020603050405020304" pitchFamily="18" charset="0"/>
                        </a:rPr>
                        <a:t>Kushwah</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et al.</a:t>
                      </a:r>
                    </a:p>
                  </a:txBody>
                  <a:tcPr/>
                </a:tc>
                <a:tc>
                  <a:txBody>
                    <a:bodyPr/>
                    <a:lstStyle/>
                    <a:p>
                      <a:r>
                        <a:rPr lang="en-IN" dirty="0"/>
                        <a:t>In subthreshold regime, the data stability of 6T SRAM cell is a severe problem. </a:t>
                      </a:r>
                    </a:p>
                    <a:p>
                      <a:r>
                        <a:rPr lang="en-IN" dirty="0"/>
                        <a:t>A novel 10T SRAM cell with improved data stability is designed.</a:t>
                      </a:r>
                      <a:endParaRPr lang="en-IN" b="0" dirty="0"/>
                    </a:p>
                  </a:txBody>
                  <a:tcPr/>
                </a:tc>
                <a:extLst>
                  <a:ext uri="{0D108BD9-81ED-4DB2-BD59-A6C34878D82A}">
                    <a16:rowId xmlns:a16="http://schemas.microsoft.com/office/drawing/2014/main" val="1369413989"/>
                  </a:ext>
                </a:extLst>
              </a:tr>
            </a:tbl>
          </a:graphicData>
        </a:graphic>
      </p:graphicFrame>
    </p:spTree>
    <p:extLst>
      <p:ext uri="{BB962C8B-B14F-4D97-AF65-F5344CB8AC3E}">
        <p14:creationId xmlns:p14="http://schemas.microsoft.com/office/powerpoint/2010/main" val="13136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116A3DF-1D8F-4322-B566-7280417A3E4D}"/>
              </a:ext>
            </a:extLst>
          </p:cNvPr>
          <p:cNvGraphicFramePr>
            <a:graphicFrameLocks noGrp="1"/>
          </p:cNvGraphicFramePr>
          <p:nvPr>
            <p:extLst>
              <p:ext uri="{D42A27DB-BD31-4B8C-83A1-F6EECF244321}">
                <p14:modId xmlns:p14="http://schemas.microsoft.com/office/powerpoint/2010/main" val="2701519249"/>
              </p:ext>
            </p:extLst>
          </p:nvPr>
        </p:nvGraphicFramePr>
        <p:xfrm>
          <a:off x="228601" y="228601"/>
          <a:ext cx="8610599" cy="6324600"/>
        </p:xfrm>
        <a:graphic>
          <a:graphicData uri="http://schemas.openxmlformats.org/drawingml/2006/table">
            <a:tbl>
              <a:tblPr firstRow="1" bandRow="1">
                <a:tableStyleId>{5940675A-B579-460E-94D1-54222C63F5DA}</a:tableStyleId>
              </a:tblPr>
              <a:tblGrid>
                <a:gridCol w="590378">
                  <a:extLst>
                    <a:ext uri="{9D8B030D-6E8A-4147-A177-3AD203B41FA5}">
                      <a16:colId xmlns:a16="http://schemas.microsoft.com/office/drawing/2014/main" val="3940250235"/>
                    </a:ext>
                  </a:extLst>
                </a:gridCol>
                <a:gridCol w="1374480">
                  <a:extLst>
                    <a:ext uri="{9D8B030D-6E8A-4147-A177-3AD203B41FA5}">
                      <a16:colId xmlns:a16="http://schemas.microsoft.com/office/drawing/2014/main" val="679004030"/>
                    </a:ext>
                  </a:extLst>
                </a:gridCol>
                <a:gridCol w="1210430">
                  <a:extLst>
                    <a:ext uri="{9D8B030D-6E8A-4147-A177-3AD203B41FA5}">
                      <a16:colId xmlns:a16="http://schemas.microsoft.com/office/drawing/2014/main" val="367199227"/>
                    </a:ext>
                  </a:extLst>
                </a:gridCol>
                <a:gridCol w="851907">
                  <a:extLst>
                    <a:ext uri="{9D8B030D-6E8A-4147-A177-3AD203B41FA5}">
                      <a16:colId xmlns:a16="http://schemas.microsoft.com/office/drawing/2014/main" val="2163196160"/>
                    </a:ext>
                  </a:extLst>
                </a:gridCol>
                <a:gridCol w="4583404">
                  <a:extLst>
                    <a:ext uri="{9D8B030D-6E8A-4147-A177-3AD203B41FA5}">
                      <a16:colId xmlns:a16="http://schemas.microsoft.com/office/drawing/2014/main" val="3516980380"/>
                    </a:ext>
                  </a:extLst>
                </a:gridCol>
              </a:tblGrid>
              <a:tr h="872643">
                <a:tc>
                  <a:txBody>
                    <a:bodyPr/>
                    <a:lstStyle/>
                    <a:p>
                      <a:r>
                        <a:rPr lang="en-US" sz="1800" dirty="0" err="1">
                          <a:latin typeface="Times New Roman" panose="02020603050405020304" pitchFamily="18" charset="0"/>
                          <a:cs typeface="Times New Roman" panose="02020603050405020304" pitchFamily="18" charset="0"/>
                        </a:rPr>
                        <a:t>S.No</a:t>
                      </a:r>
                      <a:endParaRPr lang="en-US" sz="1800" dirty="0">
                        <a:latin typeface="Times New Roman" panose="02020603050405020304" pitchFamily="18" charset="0"/>
                        <a:cs typeface="Times New Roman" panose="02020603050405020304" pitchFamily="18" charset="0"/>
                      </a:endParaRPr>
                    </a:p>
                  </a:txBody>
                  <a:tcPr marL="51435" marR="51435" marT="34290" marB="34290"/>
                </a:tc>
                <a:tc>
                  <a:txBody>
                    <a:bodyPr/>
                    <a:lstStyle/>
                    <a:p>
                      <a:pPr algn="ctr"/>
                      <a:r>
                        <a:rPr lang="en-US" sz="1800" dirty="0">
                          <a:latin typeface="Times New Roman" panose="02020603050405020304" pitchFamily="18" charset="0"/>
                          <a:cs typeface="Times New Roman" panose="02020603050405020304" pitchFamily="18" charset="0"/>
                        </a:rPr>
                        <a:t>TITLE</a:t>
                      </a:r>
                    </a:p>
                  </a:txBody>
                  <a:tcPr marL="51435" marR="51435" marT="34290" marB="34290"/>
                </a:tc>
                <a:tc>
                  <a:txBody>
                    <a:bodyPr/>
                    <a:lstStyle/>
                    <a:p>
                      <a:pPr algn="ctr"/>
                      <a:r>
                        <a:rPr lang="en-US" sz="1800" dirty="0">
                          <a:latin typeface="Times New Roman" panose="02020603050405020304" pitchFamily="18" charset="0"/>
                          <a:cs typeface="Times New Roman" panose="02020603050405020304" pitchFamily="18" charset="0"/>
                        </a:rPr>
                        <a:t>AUTHOR</a:t>
                      </a:r>
                    </a:p>
                  </a:txBody>
                  <a:tcPr marL="51435" marR="51435" marT="34290" marB="34290"/>
                </a:tc>
                <a:tc>
                  <a:txBody>
                    <a:bodyPr/>
                    <a:lstStyle/>
                    <a:p>
                      <a:pPr algn="ctr"/>
                      <a:r>
                        <a:rPr lang="en-US" sz="1800" dirty="0">
                          <a:latin typeface="Times New Roman" panose="02020603050405020304" pitchFamily="18" charset="0"/>
                          <a:cs typeface="Times New Roman" panose="02020603050405020304" pitchFamily="18" charset="0"/>
                        </a:rPr>
                        <a:t>YEAR</a:t>
                      </a:r>
                    </a:p>
                  </a:txBody>
                  <a:tcPr marL="51435" marR="51435" marT="34290" marB="34290"/>
                </a:tc>
                <a:tc>
                  <a:txBody>
                    <a:bodyPr/>
                    <a:lstStyle/>
                    <a:p>
                      <a:pPr algn="ctr"/>
                      <a:r>
                        <a:rPr lang="en-US" sz="1800" dirty="0">
                          <a:latin typeface="Times New Roman" panose="02020603050405020304" pitchFamily="18" charset="0"/>
                          <a:cs typeface="Times New Roman" panose="02020603050405020304" pitchFamily="18" charset="0"/>
                        </a:rPr>
                        <a:t>CONTENT</a:t>
                      </a:r>
                    </a:p>
                  </a:txBody>
                  <a:tcPr marL="51435" marR="51435" marT="34290" marB="34290"/>
                </a:tc>
                <a:extLst>
                  <a:ext uri="{0D108BD9-81ED-4DB2-BD59-A6C34878D82A}">
                    <a16:rowId xmlns:a16="http://schemas.microsoft.com/office/drawing/2014/main" val="45445708"/>
                  </a:ext>
                </a:extLst>
              </a:tr>
              <a:tr h="5451957">
                <a:tc>
                  <a:txBody>
                    <a:bodyPr/>
                    <a:lstStyle/>
                    <a:p>
                      <a:r>
                        <a:rPr lang="en-US" sz="1800" dirty="0">
                          <a:latin typeface="Times New Roman" panose="02020603050405020304" pitchFamily="18" charset="0"/>
                          <a:cs typeface="Times New Roman" panose="02020603050405020304" pitchFamily="18" charset="0"/>
                        </a:rPr>
                        <a:t>2</a:t>
                      </a:r>
                    </a:p>
                  </a:txBody>
                  <a:tcPr marL="51435" marR="51435" marT="34290" marB="34290"/>
                </a:tc>
                <a:tc>
                  <a:txBody>
                    <a:bodyPr/>
                    <a:lstStyle/>
                    <a:p>
                      <a:r>
                        <a:rPr lang="en-US" sz="1800" b="0" kern="1200" dirty="0">
                          <a:solidFill>
                            <a:schemeClr val="tx1"/>
                          </a:solidFill>
                          <a:effectLst/>
                          <a:latin typeface="Times New Roman" panose="02020603050405020304" pitchFamily="18" charset="0"/>
                          <a:ea typeface="+mn-ea"/>
                          <a:cs typeface="Times New Roman" panose="02020603050405020304" pitchFamily="18" charset="0"/>
                        </a:rPr>
                        <a:t>An 800-mhz mixed-vt4t </a:t>
                      </a:r>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igc</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embedded dram in 28-nm </a:t>
                      </a:r>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cmos</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bulk process for approximate storage application</a:t>
                      </a:r>
                      <a:endParaRPr lang="en-US" sz="1800" b="0" dirty="0">
                        <a:latin typeface="Times New Roman" pitchFamily="18" charset="0"/>
                        <a:cs typeface="Times New Roman" pitchFamily="18" charset="0"/>
                      </a:endParaRPr>
                    </a:p>
                  </a:txBody>
                  <a:tcPr marL="51435" marR="51435" marT="34290" marB="34290"/>
                </a:tc>
                <a:tc>
                  <a:txBody>
                    <a:bodyPr/>
                    <a:lstStyle/>
                    <a:p>
                      <a:r>
                        <a:rPr lang="en-US" sz="18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R.Giterman</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 </a:t>
                      </a:r>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N.Geuli</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E.Mentovich</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A.Burg</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and A. </a:t>
                      </a:r>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Teman</a:t>
                      </a:r>
                      <a:endParaRPr lang="en-US" sz="1800" b="0" dirty="0">
                        <a:solidFill>
                          <a:schemeClr val="tx1"/>
                        </a:solidFill>
                        <a:latin typeface="Times New Roman" panose="02020603050405020304" pitchFamily="18" charset="0"/>
                        <a:cs typeface="Times New Roman" panose="02020603050405020304" pitchFamily="18" charset="0"/>
                      </a:endParaRPr>
                    </a:p>
                  </a:txBody>
                  <a:tcPr marL="51435" marR="51435" marT="34290" marB="34290"/>
                </a:tc>
                <a:tc>
                  <a:txBody>
                    <a:bodyPr/>
                    <a:lstStyle/>
                    <a:p>
                      <a:r>
                        <a:rPr lang="en-US" sz="1800" dirty="0">
                          <a:latin typeface="Times New Roman" panose="02020603050405020304" pitchFamily="18" charset="0"/>
                          <a:cs typeface="Times New Roman" panose="02020603050405020304" pitchFamily="18" charset="0"/>
                        </a:rPr>
                        <a:t>2019</a:t>
                      </a:r>
                    </a:p>
                  </a:txBody>
                  <a:tcPr marL="51435" marR="51435" marT="34290" marB="34290"/>
                </a:tc>
                <a:tc>
                  <a:txBody>
                    <a:bodyPr/>
                    <a:lstStyle/>
                    <a:p>
                      <a:r>
                        <a:rPr lang="en-US" sz="1800" kern="1200" dirty="0">
                          <a:solidFill>
                            <a:schemeClr val="tx1"/>
                          </a:solidFill>
                          <a:effectLst/>
                          <a:latin typeface="Times New Roman" panose="02020603050405020304" pitchFamily="18" charset="0"/>
                          <a:ea typeface="+mn-ea"/>
                          <a:cs typeface="Times New Roman" panose="02020603050405020304" pitchFamily="18" charset="0"/>
                        </a:rPr>
                        <a:t>Gain-cell embedded DRAM (GC-</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eDRAM</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is an attractive alternative to traditional static random access memory (SRAM) due to its high-density, low-leakage, and inherent two-ported operation, yet its dynamic nature leads to limited retention time and calls for periodic, power-hungry refresh cycles. The proposed memory can be used with conservative (i.e., 100% reliable) computing paradigms, but also in the context of approximate computing, featuring a small silicon footprint and random access bandwidth. Silicon measurements demonstrate successful operation at 800 MHz under a 900-mv supply while retaining between 30% and 45% lower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bitcell</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area than a single-ported six-transistor (6T) SRAM and a two-ported six-transistor (8T) SRAM in the same technology</a:t>
                      </a:r>
                      <a:endParaRPr lang="en-US" sz="1800" dirty="0">
                        <a:latin typeface="Times New Roman" pitchFamily="18" charset="0"/>
                        <a:cs typeface="Times New Roman" pitchFamily="18" charset="0"/>
                      </a:endParaRPr>
                    </a:p>
                  </a:txBody>
                  <a:tcPr marL="51435" marR="51435" marT="34290" marB="34290"/>
                </a:tc>
                <a:extLst>
                  <a:ext uri="{0D108BD9-81ED-4DB2-BD59-A6C34878D82A}">
                    <a16:rowId xmlns:a16="http://schemas.microsoft.com/office/drawing/2014/main" val="1360241000"/>
                  </a:ext>
                </a:extLst>
              </a:tr>
            </a:tbl>
          </a:graphicData>
        </a:graphic>
      </p:graphicFrame>
    </p:spTree>
    <p:extLst>
      <p:ext uri="{BB962C8B-B14F-4D97-AF65-F5344CB8AC3E}">
        <p14:creationId xmlns:p14="http://schemas.microsoft.com/office/powerpoint/2010/main" val="3848704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1A7748D-9492-405C-A329-9882981DA471}"/>
              </a:ext>
            </a:extLst>
          </p:cNvPr>
          <p:cNvGraphicFramePr>
            <a:graphicFrameLocks noGrp="1"/>
          </p:cNvGraphicFramePr>
          <p:nvPr>
            <p:extLst>
              <p:ext uri="{D42A27DB-BD31-4B8C-83A1-F6EECF244321}">
                <p14:modId xmlns:p14="http://schemas.microsoft.com/office/powerpoint/2010/main" val="1474743242"/>
              </p:ext>
            </p:extLst>
          </p:nvPr>
        </p:nvGraphicFramePr>
        <p:xfrm>
          <a:off x="381000" y="76200"/>
          <a:ext cx="8305800" cy="6477000"/>
        </p:xfrm>
        <a:graphic>
          <a:graphicData uri="http://schemas.openxmlformats.org/drawingml/2006/table">
            <a:tbl>
              <a:tblPr firstRow="1" bandRow="1">
                <a:tableStyleId>{5940675A-B579-460E-94D1-54222C63F5DA}</a:tableStyleId>
              </a:tblPr>
              <a:tblGrid>
                <a:gridCol w="569480">
                  <a:extLst>
                    <a:ext uri="{9D8B030D-6E8A-4147-A177-3AD203B41FA5}">
                      <a16:colId xmlns:a16="http://schemas.microsoft.com/office/drawing/2014/main" val="2496929275"/>
                    </a:ext>
                  </a:extLst>
                </a:gridCol>
                <a:gridCol w="924995">
                  <a:extLst>
                    <a:ext uri="{9D8B030D-6E8A-4147-A177-3AD203B41FA5}">
                      <a16:colId xmlns:a16="http://schemas.microsoft.com/office/drawing/2014/main" val="3052684378"/>
                    </a:ext>
                  </a:extLst>
                </a:gridCol>
                <a:gridCol w="1089439">
                  <a:extLst>
                    <a:ext uri="{9D8B030D-6E8A-4147-A177-3AD203B41FA5}">
                      <a16:colId xmlns:a16="http://schemas.microsoft.com/office/drawing/2014/main" val="3207934973"/>
                    </a:ext>
                  </a:extLst>
                </a:gridCol>
                <a:gridCol w="709162">
                  <a:extLst>
                    <a:ext uri="{9D8B030D-6E8A-4147-A177-3AD203B41FA5}">
                      <a16:colId xmlns:a16="http://schemas.microsoft.com/office/drawing/2014/main" val="3969585148"/>
                    </a:ext>
                  </a:extLst>
                </a:gridCol>
                <a:gridCol w="5012724">
                  <a:extLst>
                    <a:ext uri="{9D8B030D-6E8A-4147-A177-3AD203B41FA5}">
                      <a16:colId xmlns:a16="http://schemas.microsoft.com/office/drawing/2014/main" val="3741266437"/>
                    </a:ext>
                  </a:extLst>
                </a:gridCol>
              </a:tblGrid>
              <a:tr h="811944">
                <a:tc>
                  <a:txBody>
                    <a:bodyPr/>
                    <a:lstStyle/>
                    <a:p>
                      <a:r>
                        <a:rPr lang="en-US" sz="1400" dirty="0" err="1">
                          <a:latin typeface="Times New Roman" panose="02020603050405020304" pitchFamily="18" charset="0"/>
                          <a:cs typeface="Times New Roman" panose="02020603050405020304" pitchFamily="18" charset="0"/>
                        </a:rPr>
                        <a:t>S.No</a:t>
                      </a:r>
                      <a:endParaRPr lang="en-US" sz="1400" dirty="0">
                        <a:latin typeface="Times New Roman" panose="02020603050405020304" pitchFamily="18" charset="0"/>
                        <a:cs typeface="Times New Roman" panose="02020603050405020304" pitchFamily="18" charset="0"/>
                      </a:endParaRPr>
                    </a:p>
                  </a:txBody>
                  <a:tcPr marL="51435" marR="51435" marT="34290" marB="34290"/>
                </a:tc>
                <a:tc>
                  <a:txBody>
                    <a:bodyPr/>
                    <a:lstStyle/>
                    <a:p>
                      <a:pPr algn="ctr"/>
                      <a:r>
                        <a:rPr lang="en-US" sz="1400" dirty="0">
                          <a:latin typeface="Times New Roman" panose="02020603050405020304" pitchFamily="18" charset="0"/>
                          <a:cs typeface="Times New Roman" panose="02020603050405020304" pitchFamily="18" charset="0"/>
                        </a:rPr>
                        <a:t>TITLE</a:t>
                      </a:r>
                    </a:p>
                  </a:txBody>
                  <a:tcPr marL="51435" marR="51435" marT="34290" marB="34290"/>
                </a:tc>
                <a:tc>
                  <a:txBody>
                    <a:bodyPr/>
                    <a:lstStyle/>
                    <a:p>
                      <a:pPr algn="ctr"/>
                      <a:r>
                        <a:rPr lang="en-US" sz="1400" dirty="0">
                          <a:latin typeface="Times New Roman" panose="02020603050405020304" pitchFamily="18" charset="0"/>
                          <a:cs typeface="Times New Roman" panose="02020603050405020304" pitchFamily="18" charset="0"/>
                        </a:rPr>
                        <a:t>AUTHOR</a:t>
                      </a:r>
                    </a:p>
                  </a:txBody>
                  <a:tcPr marL="51435" marR="51435" marT="34290" marB="34290"/>
                </a:tc>
                <a:tc>
                  <a:txBody>
                    <a:bodyPr/>
                    <a:lstStyle/>
                    <a:p>
                      <a:pPr algn="ctr"/>
                      <a:r>
                        <a:rPr lang="en-US" sz="1400" dirty="0">
                          <a:latin typeface="Times New Roman" panose="02020603050405020304" pitchFamily="18" charset="0"/>
                          <a:cs typeface="Times New Roman" panose="02020603050405020304" pitchFamily="18" charset="0"/>
                        </a:rPr>
                        <a:t>YEAR</a:t>
                      </a:r>
                    </a:p>
                  </a:txBody>
                  <a:tcPr marL="51435" marR="51435" marT="34290" marB="34290"/>
                </a:tc>
                <a:tc>
                  <a:txBody>
                    <a:bodyPr/>
                    <a:lstStyle/>
                    <a:p>
                      <a:pPr algn="ctr"/>
                      <a:r>
                        <a:rPr lang="en-US" sz="1400" dirty="0">
                          <a:latin typeface="Times New Roman" panose="02020603050405020304" pitchFamily="18" charset="0"/>
                          <a:cs typeface="Times New Roman" panose="02020603050405020304" pitchFamily="18" charset="0"/>
                        </a:rPr>
                        <a:t>CONTENT</a:t>
                      </a:r>
                    </a:p>
                  </a:txBody>
                  <a:tcPr marL="51435" marR="51435" marT="34290" marB="34290"/>
                </a:tc>
                <a:extLst>
                  <a:ext uri="{0D108BD9-81ED-4DB2-BD59-A6C34878D82A}">
                    <a16:rowId xmlns:a16="http://schemas.microsoft.com/office/drawing/2014/main" val="2561587048"/>
                  </a:ext>
                </a:extLst>
              </a:tr>
              <a:tr h="5665056">
                <a:tc>
                  <a:txBody>
                    <a:bodyPr/>
                    <a:lstStyle/>
                    <a:p>
                      <a:r>
                        <a:rPr lang="en-US" sz="1400" dirty="0">
                          <a:latin typeface="Times New Roman" panose="02020603050405020304" pitchFamily="18" charset="0"/>
                          <a:cs typeface="Times New Roman" panose="02020603050405020304" pitchFamily="18" charset="0"/>
                        </a:rPr>
                        <a:t>3</a:t>
                      </a:r>
                    </a:p>
                  </a:txBody>
                  <a:tcPr marL="51435" marR="51435" marT="34290" marB="34290"/>
                </a:tc>
                <a:tc>
                  <a:txBody>
                    <a:bodyPr/>
                    <a:lstStyle/>
                    <a:p>
                      <a:r>
                        <a:rPr lang="en-US" sz="1800" b="0" kern="1200" dirty="0">
                          <a:solidFill>
                            <a:schemeClr val="tx1"/>
                          </a:solidFill>
                          <a:effectLst/>
                          <a:latin typeface="Times New Roman" panose="02020603050405020304" pitchFamily="18" charset="0"/>
                          <a:ea typeface="+mn-ea"/>
                          <a:cs typeface="Times New Roman" panose="02020603050405020304" pitchFamily="18" charset="0"/>
                        </a:rPr>
                        <a:t>A 32-nm subthreshold 7T SRAM bit cell with read assist</a:t>
                      </a:r>
                      <a:endParaRPr lang="en-US" sz="1400" b="0" dirty="0">
                        <a:latin typeface="Times New Roman" pitchFamily="18" charset="0"/>
                        <a:cs typeface="Times New Roman" pitchFamily="18" charset="0"/>
                      </a:endParaRPr>
                    </a:p>
                  </a:txBody>
                  <a:tcPr marL="51435" marR="51435" marT="34290" marB="34290"/>
                </a:tc>
                <a:tc>
                  <a:txBody>
                    <a:bodyPr/>
                    <a:lstStyle/>
                    <a:p>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S.Gupta</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K.Gupta</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and </a:t>
                      </a:r>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N.Pandey</a:t>
                      </a:r>
                      <a:endParaRPr lang="en-US" sz="1400" b="0" dirty="0">
                        <a:solidFill>
                          <a:schemeClr val="tx1"/>
                        </a:solidFill>
                        <a:latin typeface="Times New Roman" panose="02020603050405020304" pitchFamily="18" charset="0"/>
                        <a:cs typeface="Times New Roman" panose="02020603050405020304" pitchFamily="18" charset="0"/>
                      </a:endParaRPr>
                    </a:p>
                  </a:txBody>
                  <a:tcPr marL="51435" marR="51435"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Times New Roman" panose="02020603050405020304" pitchFamily="18" charset="0"/>
                          <a:ea typeface="+mn-ea"/>
                          <a:cs typeface="Times New Roman" panose="02020603050405020304" pitchFamily="18" charset="0"/>
                        </a:rPr>
                        <a:t>2017.</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sz="1400" b="0" dirty="0">
                        <a:latin typeface="Times New Roman" panose="02020603050405020304" pitchFamily="18" charset="0"/>
                        <a:cs typeface="Times New Roman" panose="02020603050405020304" pitchFamily="18" charset="0"/>
                      </a:endParaRPr>
                    </a:p>
                  </a:txBody>
                  <a:tcPr marL="51435" marR="51435"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The implementation of the six-transistor (6T) static random access memory cell in deep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submicrometer</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region has become difficult due to the compromise between area, power, and performance, with local and global variations only exacerbating the problem further. To impede the read–write conflict of the 6T cell, the seven-transistor (7T) cell with a noise-margin-free read operation has previously been proposed.. The novel topology also helps reduce power consumption by achieving a lower data retention voltage point. A read assist has been proposed to greatly enhance the performance of the single-ended read operation in ST region. Large improvements in various performance metrics of the proposed cell have been attained while simultaneously achieving a low area of $0.254~\mu \text{m}^{2}$ per bit cell on the 32-nm technology node</a:t>
                      </a:r>
                      <a:endParaRPr lang="en-IN" sz="18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sz="1400" dirty="0">
                        <a:latin typeface="Times New Roman" pitchFamily="18" charset="0"/>
                        <a:cs typeface="Times New Roman" pitchFamily="18" charset="0"/>
                      </a:endParaRPr>
                    </a:p>
                  </a:txBody>
                  <a:tcPr marL="51435" marR="51435" marT="34290" marB="34290"/>
                </a:tc>
                <a:extLst>
                  <a:ext uri="{0D108BD9-81ED-4DB2-BD59-A6C34878D82A}">
                    <a16:rowId xmlns:a16="http://schemas.microsoft.com/office/drawing/2014/main" val="3176691008"/>
                  </a:ext>
                </a:extLst>
              </a:tr>
            </a:tbl>
          </a:graphicData>
        </a:graphic>
      </p:graphicFrame>
    </p:spTree>
    <p:extLst>
      <p:ext uri="{BB962C8B-B14F-4D97-AF65-F5344CB8AC3E}">
        <p14:creationId xmlns:p14="http://schemas.microsoft.com/office/powerpoint/2010/main" val="3830398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A2668-277A-4190-A306-7099360284C6}"/>
              </a:ext>
            </a:extLst>
          </p:cNvPr>
          <p:cNvSpPr>
            <a:spLocks noGrp="1"/>
          </p:cNvSpPr>
          <p:nvPr>
            <p:ph type="title"/>
          </p:nvPr>
        </p:nvSpPr>
        <p:spPr/>
        <p:txBody>
          <a:bodyPr/>
          <a:lstStyle/>
          <a:p>
            <a:r>
              <a:rPr lang="en-IN" u="sng" dirty="0"/>
              <a:t>SRAM Features</a:t>
            </a:r>
          </a:p>
        </p:txBody>
      </p:sp>
      <p:sp>
        <p:nvSpPr>
          <p:cNvPr id="3" name="Content Placeholder 2">
            <a:extLst>
              <a:ext uri="{FF2B5EF4-FFF2-40B4-BE49-F238E27FC236}">
                <a16:creationId xmlns:a16="http://schemas.microsoft.com/office/drawing/2014/main" id="{96C95B78-0785-404D-B099-EE9E840A1B3F}"/>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SRAM is a type of semiconductor random-access memory (RAM) that uses bistable latching circuitry (flip-flop) to store each bit.</a:t>
            </a:r>
          </a:p>
          <a:p>
            <a:r>
              <a:rPr lang="en-US" dirty="0">
                <a:latin typeface="Times New Roman" panose="02020603050405020304" pitchFamily="18" charset="0"/>
                <a:cs typeface="Times New Roman" panose="02020603050405020304" pitchFamily="18" charset="0"/>
              </a:rPr>
              <a:t>data is eventually lost when the memory is not powered.</a:t>
            </a:r>
          </a:p>
          <a:p>
            <a:r>
              <a:rPr lang="en-US" dirty="0">
                <a:latin typeface="Times New Roman" panose="02020603050405020304" pitchFamily="18" charset="0"/>
                <a:cs typeface="Times New Roman" panose="02020603050405020304" pitchFamily="18" charset="0"/>
              </a:rPr>
              <a:t>The term static differentiates SRAM from DRAM which must be periodically refreshed. </a:t>
            </a:r>
            <a:endParaRPr lang="en-IN" dirty="0"/>
          </a:p>
        </p:txBody>
      </p:sp>
    </p:spTree>
    <p:extLst>
      <p:ext uri="{BB962C8B-B14F-4D97-AF65-F5344CB8AC3E}">
        <p14:creationId xmlns:p14="http://schemas.microsoft.com/office/powerpoint/2010/main" val="119176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22882-06CF-4EC3-88EC-5017AC04DB0C}"/>
              </a:ext>
            </a:extLst>
          </p:cNvPr>
          <p:cNvSpPr>
            <a:spLocks noGrp="1"/>
          </p:cNvSpPr>
          <p:nvPr>
            <p:ph type="title"/>
          </p:nvPr>
        </p:nvSpPr>
        <p:spPr/>
        <p:txBody>
          <a:bodyPr/>
          <a:lstStyle/>
          <a:p>
            <a:r>
              <a:rPr lang="en-IN" u="sng" dirty="0"/>
              <a:t>SRAM’S modes of operation</a:t>
            </a:r>
          </a:p>
        </p:txBody>
      </p:sp>
      <p:sp>
        <p:nvSpPr>
          <p:cNvPr id="3" name="Content Placeholder 2">
            <a:extLst>
              <a:ext uri="{FF2B5EF4-FFF2-40B4-BE49-F238E27FC236}">
                <a16:creationId xmlns:a16="http://schemas.microsoft.com/office/drawing/2014/main" id="{3254417F-2E1F-45D4-B789-8D39D58715BE}"/>
              </a:ext>
            </a:extLst>
          </p:cNvPr>
          <p:cNvSpPr>
            <a:spLocks noGrp="1"/>
          </p:cNvSpPr>
          <p:nvPr>
            <p:ph idx="1"/>
          </p:nvPr>
        </p:nvSpPr>
        <p:spPr/>
        <p:txBody>
          <a:bodyPr>
            <a:normAutofit fontScale="85000" lnSpcReduction="10000"/>
          </a:bodyPr>
          <a:lstStyle/>
          <a:p>
            <a:pPr marL="0" indent="0" algn="just">
              <a:lnSpc>
                <a:spcPct val="150000"/>
              </a:lnSpc>
              <a:spcBef>
                <a:spcPts val="5"/>
              </a:spcBef>
              <a:spcAft>
                <a:spcPts val="0"/>
              </a:spcAft>
              <a:buNone/>
            </a:pPr>
            <a:endParaRPr lang="en-IN" sz="3200" dirty="0">
              <a:effectLst/>
              <a:latin typeface="Times New Roman" panose="02020603050405020304" pitchFamily="18" charset="0"/>
              <a:ea typeface="Times New Roman" panose="02020603050405020304" pitchFamily="18" charset="0"/>
            </a:endParaRPr>
          </a:p>
          <a:p>
            <a:pPr algn="just">
              <a:lnSpc>
                <a:spcPct val="150000"/>
              </a:lnSpc>
              <a:spcBef>
                <a:spcPts val="10"/>
              </a:spcBef>
            </a:pPr>
            <a:r>
              <a:rPr lang="en-US" sz="3200" dirty="0">
                <a:solidFill>
                  <a:srgbClr val="010202"/>
                </a:solidFill>
                <a:effectLst/>
                <a:latin typeface="Times New Roman" panose="02020603050405020304" pitchFamily="18" charset="0"/>
                <a:ea typeface="Times New Roman" panose="02020603050405020304" pitchFamily="18" charset="0"/>
              </a:rPr>
              <a:t>1) </a:t>
            </a:r>
            <a:r>
              <a:rPr lang="en-US" sz="3200" spc="15" dirty="0">
                <a:solidFill>
                  <a:srgbClr val="010202"/>
                </a:solidFill>
                <a:effectLst/>
                <a:latin typeface="Times New Roman" panose="02020603050405020304" pitchFamily="18" charset="0"/>
                <a:ea typeface="Times New Roman" panose="02020603050405020304" pitchFamily="18" charset="0"/>
              </a:rPr>
              <a:t>Data retention </a:t>
            </a:r>
            <a:r>
              <a:rPr lang="en-US" sz="3200" dirty="0">
                <a:solidFill>
                  <a:srgbClr val="010202"/>
                </a:solidFill>
                <a:effectLst/>
                <a:latin typeface="Times New Roman" panose="02020603050405020304" pitchFamily="18" charset="0"/>
                <a:ea typeface="Times New Roman" panose="02020603050405020304" pitchFamily="18" charset="0"/>
              </a:rPr>
              <a:t>or </a:t>
            </a:r>
            <a:r>
              <a:rPr lang="en-US" sz="3200" spc="15" dirty="0">
                <a:solidFill>
                  <a:srgbClr val="010202"/>
                </a:solidFill>
                <a:effectLst/>
                <a:latin typeface="Times New Roman" panose="02020603050405020304" pitchFamily="18" charset="0"/>
                <a:ea typeface="Times New Roman" panose="02020603050405020304" pitchFamily="18" charset="0"/>
              </a:rPr>
              <a:t>standby </a:t>
            </a:r>
            <a:r>
              <a:rPr lang="en-US" sz="3200" dirty="0">
                <a:solidFill>
                  <a:srgbClr val="010202"/>
                </a:solidFill>
                <a:effectLst/>
                <a:latin typeface="Times New Roman" panose="02020603050405020304" pitchFamily="18" charset="0"/>
                <a:ea typeface="Times New Roman" panose="02020603050405020304" pitchFamily="18" charset="0"/>
              </a:rPr>
              <a:t>mode of </a:t>
            </a:r>
            <a:r>
              <a:rPr lang="en-US" sz="3200" spc="15" dirty="0">
                <a:solidFill>
                  <a:srgbClr val="010202"/>
                </a:solidFill>
                <a:effectLst/>
                <a:latin typeface="Times New Roman" panose="02020603050405020304" pitchFamily="18" charset="0"/>
                <a:ea typeface="Times New Roman" panose="02020603050405020304" pitchFamily="18" charset="0"/>
              </a:rPr>
              <a:t>operation </a:t>
            </a:r>
            <a:r>
              <a:rPr lang="en-US" sz="3200" dirty="0">
                <a:solidFill>
                  <a:srgbClr val="010202"/>
                </a:solidFill>
                <a:effectLst/>
                <a:latin typeface="Times New Roman" panose="02020603050405020304" pitchFamily="18" charset="0"/>
                <a:ea typeface="Times New Roman" panose="02020603050405020304" pitchFamily="18" charset="0"/>
              </a:rPr>
              <a:t>- an </a:t>
            </a:r>
            <a:r>
              <a:rPr lang="en-US" sz="3200" spc="15" dirty="0">
                <a:solidFill>
                  <a:srgbClr val="010202"/>
                </a:solidFill>
                <a:effectLst/>
                <a:latin typeface="Times New Roman" panose="02020603050405020304" pitchFamily="18" charset="0"/>
                <a:ea typeface="Times New Roman" panose="02020603050405020304" pitchFamily="18" charset="0"/>
              </a:rPr>
              <a:t>SRAM </a:t>
            </a:r>
            <a:r>
              <a:rPr lang="en-US" sz="3200" spc="20" dirty="0">
                <a:solidFill>
                  <a:srgbClr val="010202"/>
                </a:solidFill>
                <a:effectLst/>
                <a:latin typeface="Times New Roman" panose="02020603050405020304" pitchFamily="18" charset="0"/>
                <a:ea typeface="Times New Roman" panose="02020603050405020304" pitchFamily="18" charset="0"/>
              </a:rPr>
              <a:t>cell </a:t>
            </a:r>
            <a:r>
              <a:rPr lang="en-US" sz="3200" dirty="0">
                <a:solidFill>
                  <a:srgbClr val="010202"/>
                </a:solidFill>
                <a:effectLst/>
                <a:latin typeface="Times New Roman" panose="02020603050405020304" pitchFamily="18" charset="0"/>
                <a:ea typeface="Times New Roman" panose="02020603050405020304" pitchFamily="18" charset="0"/>
              </a:rPr>
              <a:t>is </a:t>
            </a:r>
            <a:r>
              <a:rPr lang="en-US" sz="3200" spc="15" dirty="0">
                <a:solidFill>
                  <a:srgbClr val="010202"/>
                </a:solidFill>
                <a:effectLst/>
                <a:latin typeface="Times New Roman" panose="02020603050405020304" pitchFamily="18" charset="0"/>
                <a:ea typeface="Times New Roman" panose="02020603050405020304" pitchFamily="18" charset="0"/>
              </a:rPr>
              <a:t>able </a:t>
            </a:r>
            <a:r>
              <a:rPr lang="en-US" sz="3200" spc="10" dirty="0">
                <a:solidFill>
                  <a:srgbClr val="010202"/>
                </a:solidFill>
                <a:effectLst/>
                <a:latin typeface="Times New Roman" panose="02020603050405020304" pitchFamily="18" charset="0"/>
                <a:ea typeface="Times New Roman" panose="02020603050405020304" pitchFamily="18" charset="0"/>
              </a:rPr>
              <a:t>to </a:t>
            </a:r>
            <a:r>
              <a:rPr lang="en-US" sz="3200" spc="15" dirty="0">
                <a:solidFill>
                  <a:srgbClr val="010202"/>
                </a:solidFill>
                <a:effectLst/>
                <a:latin typeface="Times New Roman" panose="02020603050405020304" pitchFamily="18" charset="0"/>
                <a:ea typeface="Times New Roman" panose="02020603050405020304" pitchFamily="18" charset="0"/>
              </a:rPr>
              <a:t>retain </a:t>
            </a:r>
            <a:r>
              <a:rPr lang="en-US" sz="3200" spc="10" dirty="0">
                <a:solidFill>
                  <a:srgbClr val="010202"/>
                </a:solidFill>
                <a:effectLst/>
                <a:latin typeface="Times New Roman" panose="02020603050405020304" pitchFamily="18" charset="0"/>
                <a:ea typeface="Times New Roman" panose="02020603050405020304" pitchFamily="18" charset="0"/>
              </a:rPr>
              <a:t>the </a:t>
            </a:r>
            <a:r>
              <a:rPr lang="en-US" sz="3200" spc="15" dirty="0">
                <a:solidFill>
                  <a:srgbClr val="010202"/>
                </a:solidFill>
                <a:effectLst/>
                <a:latin typeface="Times New Roman" panose="02020603050405020304" pitchFamily="18" charset="0"/>
                <a:ea typeface="Times New Roman" panose="02020603050405020304" pitchFamily="18" charset="0"/>
              </a:rPr>
              <a:t>data </a:t>
            </a:r>
            <a:r>
              <a:rPr lang="en-US" sz="3200" dirty="0">
                <a:solidFill>
                  <a:srgbClr val="010202"/>
                </a:solidFill>
                <a:effectLst/>
                <a:latin typeface="Times New Roman" panose="02020603050405020304" pitchFamily="18" charset="0"/>
                <a:ea typeface="Times New Roman" panose="02020603050405020304" pitchFamily="18" charset="0"/>
              </a:rPr>
              <a:t>as </a:t>
            </a:r>
            <a:r>
              <a:rPr lang="en-US" sz="3200" spc="15" dirty="0">
                <a:solidFill>
                  <a:srgbClr val="010202"/>
                </a:solidFill>
                <a:effectLst/>
                <a:latin typeface="Times New Roman" panose="02020603050405020304" pitchFamily="18" charset="0"/>
                <a:ea typeface="Times New Roman" panose="02020603050405020304" pitchFamily="18" charset="0"/>
              </a:rPr>
              <a:t>long </a:t>
            </a:r>
            <a:r>
              <a:rPr lang="en-US" sz="3200" dirty="0">
                <a:solidFill>
                  <a:srgbClr val="010202"/>
                </a:solidFill>
                <a:effectLst/>
                <a:latin typeface="Times New Roman" panose="02020603050405020304" pitchFamily="18" charset="0"/>
                <a:ea typeface="Times New Roman" panose="02020603050405020304" pitchFamily="18" charset="0"/>
              </a:rPr>
              <a:t>as it is </a:t>
            </a:r>
            <a:r>
              <a:rPr lang="en-US" sz="3200" spc="15" dirty="0">
                <a:solidFill>
                  <a:srgbClr val="010202"/>
                </a:solidFill>
                <a:effectLst/>
                <a:latin typeface="Times New Roman" panose="02020603050405020304" pitchFamily="18" charset="0"/>
                <a:ea typeface="Times New Roman" panose="02020603050405020304" pitchFamily="18" charset="0"/>
              </a:rPr>
              <a:t>powered.</a:t>
            </a:r>
            <a:endParaRPr lang="en-IN" sz="3200" dirty="0">
              <a:effectLst/>
              <a:latin typeface="Times New Roman" panose="02020603050405020304" pitchFamily="18" charset="0"/>
              <a:ea typeface="Times New Roman" panose="02020603050405020304" pitchFamily="18" charset="0"/>
            </a:endParaRPr>
          </a:p>
          <a:p>
            <a:pPr algn="just">
              <a:lnSpc>
                <a:spcPct val="150000"/>
              </a:lnSpc>
              <a:spcBef>
                <a:spcPts val="10"/>
              </a:spcBef>
            </a:pPr>
            <a:r>
              <a:rPr lang="en-US" sz="3200" spc="20" dirty="0">
                <a:solidFill>
                  <a:srgbClr val="010202"/>
                </a:solidFill>
                <a:effectLst/>
                <a:latin typeface="Times New Roman" panose="02020603050405020304" pitchFamily="18" charset="0"/>
                <a:ea typeface="Times New Roman" panose="02020603050405020304" pitchFamily="18" charset="0"/>
              </a:rPr>
              <a:t>2) </a:t>
            </a:r>
            <a:r>
              <a:rPr lang="en-US" sz="3200" spc="15" dirty="0">
                <a:solidFill>
                  <a:srgbClr val="010202"/>
                </a:solidFill>
                <a:effectLst/>
                <a:latin typeface="Times New Roman" panose="02020603050405020304" pitchFamily="18" charset="0"/>
                <a:ea typeface="Times New Roman" panose="02020603050405020304" pitchFamily="18" charset="0"/>
              </a:rPr>
              <a:t>Read operation </a:t>
            </a:r>
            <a:r>
              <a:rPr lang="en-US" sz="3200" dirty="0">
                <a:solidFill>
                  <a:srgbClr val="010202"/>
                </a:solidFill>
                <a:effectLst/>
                <a:latin typeface="Times New Roman" panose="02020603050405020304" pitchFamily="18" charset="0"/>
                <a:ea typeface="Times New Roman" panose="02020603050405020304" pitchFamily="18" charset="0"/>
              </a:rPr>
              <a:t>– To read the data from the cell.</a:t>
            </a:r>
          </a:p>
          <a:p>
            <a:pPr algn="just">
              <a:lnSpc>
                <a:spcPct val="150000"/>
              </a:lnSpc>
              <a:spcBef>
                <a:spcPts val="10"/>
              </a:spcBef>
            </a:pPr>
            <a:r>
              <a:rPr lang="en-US" sz="3200" dirty="0">
                <a:solidFill>
                  <a:srgbClr val="010202"/>
                </a:solidFill>
                <a:effectLst/>
                <a:latin typeface="Times New Roman" panose="02020603050405020304" pitchFamily="18" charset="0"/>
                <a:ea typeface="Times New Roman" panose="02020603050405020304" pitchFamily="18" charset="0"/>
              </a:rPr>
              <a:t>3) </a:t>
            </a:r>
            <a:r>
              <a:rPr lang="en-US" sz="3200" spc="15" dirty="0">
                <a:solidFill>
                  <a:srgbClr val="010202"/>
                </a:solidFill>
                <a:effectLst/>
                <a:latin typeface="Times New Roman" panose="02020603050405020304" pitchFamily="18" charset="0"/>
                <a:ea typeface="Times New Roman" panose="02020603050405020304" pitchFamily="18" charset="0"/>
              </a:rPr>
              <a:t>Write operation </a:t>
            </a:r>
            <a:r>
              <a:rPr lang="en-US" sz="3200" dirty="0">
                <a:solidFill>
                  <a:srgbClr val="010202"/>
                </a:solidFill>
                <a:effectLst/>
                <a:latin typeface="Times New Roman" panose="02020603050405020304" pitchFamily="18" charset="0"/>
                <a:ea typeface="Times New Roman" panose="02020603050405020304" pitchFamily="18" charset="0"/>
              </a:rPr>
              <a:t>– To write the data into the cell.</a:t>
            </a:r>
            <a:endParaRPr lang="en-IN" dirty="0"/>
          </a:p>
        </p:txBody>
      </p:sp>
    </p:spTree>
    <p:extLst>
      <p:ext uri="{BB962C8B-B14F-4D97-AF65-F5344CB8AC3E}">
        <p14:creationId xmlns:p14="http://schemas.microsoft.com/office/powerpoint/2010/main" val="213836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marL="0" indent="0">
              <a:buNone/>
            </a:pPr>
            <a:r>
              <a:rPr lang="en-IN" sz="2800" b="1" u="sng" dirty="0">
                <a:latin typeface="Times New Roman" panose="02020603050405020304" pitchFamily="18" charset="0"/>
                <a:cs typeface="Times New Roman" panose="02020603050405020304" pitchFamily="18" charset="0"/>
              </a:rPr>
              <a:t>EXISTING SYSTEM</a:t>
            </a:r>
          </a:p>
          <a:p>
            <a:pPr marL="0" indent="0">
              <a:buNone/>
            </a:pPr>
            <a:r>
              <a:rPr lang="en-IN" b="1" dirty="0">
                <a:latin typeface="Times New Roman" panose="02020603050405020304" pitchFamily="18" charset="0"/>
                <a:cs typeface="Times New Roman" panose="02020603050405020304" pitchFamily="18" charset="0"/>
              </a:rPr>
              <a:t>Conventional 6T SRAM Cell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836" y="2362200"/>
            <a:ext cx="4953000" cy="356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349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1432</TotalTime>
  <Words>1172</Words>
  <Application>Microsoft Office PowerPoint</Application>
  <PresentationFormat>On-screen Show (4:3)</PresentationFormat>
  <Paragraphs>238</Paragraphs>
  <Slides>36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Times New Roman</vt:lpstr>
      <vt:lpstr>Office Theme</vt:lpstr>
      <vt:lpstr>SINGLE-ENDED 10T SRAM CELL WITH IMPROVED STABILITY</vt:lpstr>
      <vt:lpstr>CONTENT</vt:lpstr>
      <vt:lpstr>OBJECTIVE</vt:lpstr>
      <vt:lpstr>LITERATURE REVIEW</vt:lpstr>
      <vt:lpstr>PowerPoint Presentation</vt:lpstr>
      <vt:lpstr>PowerPoint Presentation</vt:lpstr>
      <vt:lpstr>SRAM Features</vt:lpstr>
      <vt:lpstr>SRAM’S modes of 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OPERATION OF PROPOSED SYSTEM 6T SRAM CELL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AREA EFFICIENCY</vt:lpstr>
      <vt:lpstr>APPLICATIONS</vt:lpstr>
      <vt:lpstr>SOFTWARE TOOLS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Single-Ended 10T SRAM Cell with Improved Stability</dc:title>
  <dc:creator>RETECH ECE-03</dc:creator>
  <cp:lastModifiedBy>SUSHANTH KRISHNAMITHRAN</cp:lastModifiedBy>
  <cp:revision>42</cp:revision>
  <dcterms:created xsi:type="dcterms:W3CDTF">2006-08-16T00:00:00Z</dcterms:created>
  <dcterms:modified xsi:type="dcterms:W3CDTF">2021-04-12T19:30:27Z</dcterms:modified>
</cp:coreProperties>
</file>